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8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23277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智能运动手环和健康二师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APP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使用说明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8772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72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1409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谢谢大家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6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00808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级新生手环领取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二、手环故障处理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三、健康二师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APP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使用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93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级新生手环领取</a:t>
            </a: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    各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学院以学院为单位，由各学院信息管理员安排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5-7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名学生领取，再由二级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学院自行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发放到各班级。</a:t>
            </a:r>
            <a:r>
              <a:rPr lang="zh-CN" altLang="en-US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以班为单位签订一份智能运动手环用户知情</a:t>
            </a:r>
            <a:r>
              <a:rPr lang="zh-CN" altLang="en-US" b="1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同意书（</a:t>
            </a:r>
            <a:r>
              <a:rPr lang="zh-CN" altLang="en-US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每个学生需签字加盖学院公章）</a:t>
            </a:r>
            <a:r>
              <a:rPr lang="zh-CN" altLang="en-US" b="1" u="sng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各学院统一收取再返回至信息中心。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领取时间：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2018.10.12 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上午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9:00-12:00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，下午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2:00-17:00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领取地点：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南山校区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5109    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学府校区综合楼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级学生手环问题咨询   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QQ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群：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720279554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级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学生手环问题咨询   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QQ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群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540245341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1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手环故障处理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若学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生的手环出现了故障，请学生参考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重庆二师手环售后维护流程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学校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可以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升级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手环系统（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ROM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）。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升级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手环地点：南山校区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5109  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电话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61638103 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          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学府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校区综合楼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602 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电话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86059115 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028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健康二师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APP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使用</a:t>
            </a: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、注册账号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、绑定工号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学号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、绑定手环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32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注册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账号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点击登录界面的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注册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按钮，进入注册界面，输入手机号码，点击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下一步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获取验证码并进入下一界面，填写注册的昵称、密码及获取到的验证码，点击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完成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图片 2" descr="说明: F:\QQ聊天记录\382245526\FileRecv\MobileFile\S61122-14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6200"/>
            <a:ext cx="17049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图片 3" descr="说明: F:\QQ聊天记录\382245526\FileRecv\MobileFile\S61122-145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01" y="3886200"/>
            <a:ext cx="16478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37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/>
            </a:r>
            <a:b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/>
            </a:r>
            <a:b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884" y="441971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</a:t>
            </a:r>
            <a:endParaRPr lang="en-US" altLang="zh-CN" sz="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登陆账号为注册的手机号码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13883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绑定工号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学号</a:t>
            </a:r>
          </a:p>
          <a:p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    登录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系统，进入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首页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，依次点击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更多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】→【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更多设置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，进入更多设置界面。进入更多设置界面后，点击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绑定工号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学号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，在填出的对话框中填写姓名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以及工号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学号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信息，点击提交即可绑定工号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学号。若已绑定工号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用户可点击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更多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】→【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更多设置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】→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工号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学号信息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即可查看绑定工号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学号的信息。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F:\QQ聊天记录\382245526\Image\C2C\3BFAAABBBE352F124D77C0C8B73B11A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572" y="3717032"/>
            <a:ext cx="20193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23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绑定手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环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若账户未绑定手环，登录成功后出现如下界面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F:\QQ聊天记录\382245526\FileRecv\MobileFile\S61123-10324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737236"/>
            <a:ext cx="2022475" cy="359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26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5006" y="1700808"/>
            <a:ext cx="8149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确定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进入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我的设备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界面，点击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添加设备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搜索设备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需打开蓝牙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，等待搜索出设备后，点击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连接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完成手环的绑定。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 descr="F:\QQ聊天记录\382245526\FileRecv\MobileFile\S61123-104358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852936"/>
            <a:ext cx="2022475" cy="359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388" y="3501008"/>
            <a:ext cx="21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APP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下载二维码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22245"/>
            <a:ext cx="2130506" cy="21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元素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477</Words>
  <Application>Microsoft Office PowerPoint</Application>
  <PresentationFormat>全屏显示(4:3)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张宗银</cp:lastModifiedBy>
  <cp:revision>9</cp:revision>
  <dcterms:created xsi:type="dcterms:W3CDTF">2018-10-10T03:43:42Z</dcterms:created>
  <dcterms:modified xsi:type="dcterms:W3CDTF">2018-10-10T05:56:26Z</dcterms:modified>
</cp:coreProperties>
</file>