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60" r:id="rId6"/>
    <p:sldId id="263" r:id="rId7"/>
    <p:sldId id="257" r:id="rId8"/>
    <p:sldId id="258" r:id="rId9"/>
    <p:sldId id="271" r:id="rId10"/>
    <p:sldId id="259" r:id="rId11"/>
    <p:sldId id="273" r:id="rId12"/>
    <p:sldId id="267" r:id="rId13"/>
    <p:sldId id="268" r:id="rId14"/>
    <p:sldId id="269" r:id="rId15"/>
    <p:sldId id="274" r:id="rId16"/>
    <p:sldId id="270" r:id="rId17"/>
    <p:sldId id="277" r:id="rId18"/>
    <p:sldId id="275" r:id="rId19"/>
    <p:sldId id="278" r:id="rId20"/>
    <p:sldId id="279" r:id="rId21"/>
    <p:sldId id="282" r:id="rId22"/>
    <p:sldId id="361" r:id="rId23"/>
    <p:sldId id="286" r:id="rId24"/>
    <p:sldId id="284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A9514D"/>
    <a:srgbClr val="D60093"/>
    <a:srgbClr val="CD2989"/>
    <a:srgbClr val="311ADC"/>
    <a:srgbClr val="6A8C85"/>
    <a:srgbClr val="FF6600"/>
    <a:srgbClr val="E98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-1122" y="-90"/>
      </p:cViewPr>
      <p:guideLst>
        <p:guide orient="horz" pos="2182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099" name="Rectangle 3"/>
          <p:cNvSpPr>
            <a:spLocks noGrp="1"/>
          </p:cNvSpPr>
          <p:nvPr>
            <p:ph type="body" sz="quarter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pPr lvl="0"/>
            <a:r>
              <a:rPr lang="zh-CN" altLang="en-US" dirty="0"/>
              <a:t>单击此处编辑母版文本样式
第二级
第三级
第四级
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r>
              <a:rPr lang="zh-CN" altLang="en-US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969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891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301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505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017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1413"/>
            <a:ext cx="4114800" cy="3086100"/>
          </a:xfrm>
          <a:ln>
            <a:solidFill>
              <a:srgbClr val="000000"/>
            </a:solidFill>
            <a:bevel/>
          </a:ln>
        </p:spPr>
      </p:sp>
      <p:sp>
        <p:nvSpPr>
          <p:cNvPr id="55299" name="备注占位符 2"/>
          <p:cNvSpPr>
            <a:spLocks noGrp="1"/>
          </p:cNvSpPr>
          <p:nvPr>
            <p:ph type="body"/>
          </p:nvPr>
        </p:nvSpPr>
        <p:spPr>
          <a:xfrm>
            <a:off x="684213" y="4398963"/>
            <a:ext cx="5486400" cy="3600450"/>
          </a:xfrm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1413"/>
            <a:ext cx="4114800" cy="3086100"/>
          </a:xfrm>
          <a:ln>
            <a:solidFill>
              <a:srgbClr val="000000"/>
            </a:solidFill>
            <a:miter/>
          </a:ln>
        </p:spPr>
      </p:sp>
      <p:sp>
        <p:nvSpPr>
          <p:cNvPr id="10243" name="备注占位符 2"/>
          <p:cNvSpPr>
            <a:spLocks noGrp="1"/>
          </p:cNvSpPr>
          <p:nvPr>
            <p:ph type="body"/>
          </p:nvPr>
        </p:nvSpPr>
        <p:spPr>
          <a:xfrm>
            <a:off x="684213" y="4398963"/>
            <a:ext cx="5486400" cy="3600450"/>
          </a:xfrm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38" y="0"/>
            <a:ext cx="7875587" cy="460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KSO_BT1"/>
          <p:cNvSpPr>
            <a:spLocks noGrp="1" noChangeArrowheads="1"/>
          </p:cNvSpPr>
          <p:nvPr>
            <p:ph type="ctrTitle"/>
          </p:nvPr>
        </p:nvSpPr>
        <p:spPr>
          <a:xfrm>
            <a:off x="1085850" y="4640263"/>
            <a:ext cx="7004050" cy="727075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strike="noStrike" noProof="1"/>
              <a:t>单击此处编辑母版标题样式</a:t>
            </a:r>
            <a:endParaRPr lang="zh-CN" strike="noStrike" noProof="1"/>
          </a:p>
        </p:txBody>
      </p:sp>
      <p:sp>
        <p:nvSpPr>
          <p:cNvPr id="3079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1093788" y="5395913"/>
            <a:ext cx="7018337" cy="487362"/>
          </a:xfrm>
        </p:spPr>
        <p:txBody>
          <a:bodyPr/>
          <a:lstStyle>
            <a:lvl1pPr marL="0" indent="0" algn="ctr">
              <a:buFont typeface="Wingdings 2" panose="05020102010507070707" pitchFamily="18" charset="2"/>
              <a:buNone/>
              <a:defRPr sz="2000">
                <a:solidFill>
                  <a:srgbClr val="6C6F72"/>
                </a:solidFill>
              </a:defRPr>
            </a:lvl1pPr>
          </a:lstStyle>
          <a:p>
            <a:pPr fontAlgn="base"/>
            <a:r>
              <a:rPr lang="zh-CN" strike="noStrike" noProof="1"/>
              <a:t>单击此处编辑母版副标题样式</a:t>
            </a:r>
            <a:endParaRPr lang="zh-CN" strike="noStrike" noProof="1"/>
          </a:p>
        </p:txBody>
      </p:sp>
      <p:sp>
        <p:nvSpPr>
          <p:cNvPr id="1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506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506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157163"/>
            <a:ext cx="2071688" cy="6124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57163"/>
            <a:ext cx="6067425" cy="6124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3675" y="1614488"/>
            <a:ext cx="7680325" cy="5243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矩形 6"/>
          <p:cNvSpPr>
            <a:spLocks noChangeArrowheads="1"/>
          </p:cNvSpPr>
          <p:nvPr/>
        </p:nvSpPr>
        <p:spPr bwMode="auto">
          <a:xfrm>
            <a:off x="14288" y="1219200"/>
            <a:ext cx="9129713" cy="5638800"/>
          </a:xfrm>
          <a:prstGeom prst="rect">
            <a:avLst/>
          </a:prstGeom>
          <a:solidFill>
            <a:srgbClr val="FFFFFF">
              <a:alpha val="93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KSO_BT1"/>
          <p:cNvSpPr>
            <a:spLocks noGrp="1"/>
          </p:cNvSpPr>
          <p:nvPr>
            <p:ph type="title"/>
          </p:nvPr>
        </p:nvSpPr>
        <p:spPr>
          <a:xfrm>
            <a:off x="419100" y="157163"/>
            <a:ext cx="8291513" cy="6524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5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50625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5750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357505"/>
            <a:r>
              <a:rPr lang="zh-CN" altLang="en-US" dirty="0"/>
              <a:t>第二级</a:t>
            </a:r>
            <a:endParaRPr lang="zh-CN" altLang="en-US" dirty="0"/>
          </a:p>
        </p:txBody>
      </p:sp>
      <p:pic>
        <p:nvPicPr>
          <p:cNvPr id="2056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8463" y="5222875"/>
            <a:ext cx="2395537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7" name="任意多边形 14"/>
          <p:cNvSpPr/>
          <p:nvPr/>
        </p:nvSpPr>
        <p:spPr bwMode="auto">
          <a:xfrm>
            <a:off x="14288" y="733425"/>
            <a:ext cx="9129713" cy="366713"/>
          </a:xfrm>
          <a:custGeom>
            <a:avLst/>
            <a:gdLst/>
            <a:ahLst/>
            <a:cxnLst>
              <a:cxn ang="0">
                <a:pos x="0" y="169623"/>
              </a:cxn>
              <a:cxn ang="0">
                <a:pos x="858129" y="310300"/>
              </a:cxn>
              <a:cxn ang="0">
                <a:pos x="2447778" y="127420"/>
              </a:cxn>
              <a:cxn ang="0">
                <a:pos x="4234375" y="366570"/>
              </a:cxn>
              <a:cxn ang="0">
                <a:pos x="5739618" y="99284"/>
              </a:cxn>
              <a:cxn ang="0">
                <a:pos x="7118252" y="211826"/>
              </a:cxn>
              <a:cxn ang="0">
                <a:pos x="8257735" y="14878"/>
              </a:cxn>
              <a:cxn ang="0">
                <a:pos x="9129932" y="28946"/>
              </a:cxn>
            </a:cxnLst>
            <a:rect l="0" t="0" r="r" b="b"/>
            <a:pathLst>
              <a:path w="9129932" h="366639">
                <a:moveTo>
                  <a:pt x="0" y="169623"/>
                </a:moveTo>
                <a:cubicBezTo>
                  <a:pt x="225083" y="243478"/>
                  <a:pt x="450166" y="317334"/>
                  <a:pt x="858129" y="310300"/>
                </a:cubicBezTo>
                <a:cubicBezTo>
                  <a:pt x="1266092" y="303266"/>
                  <a:pt x="1885070" y="118042"/>
                  <a:pt x="2447778" y="127420"/>
                </a:cubicBezTo>
                <a:cubicBezTo>
                  <a:pt x="3010486" y="136798"/>
                  <a:pt x="3685735" y="371259"/>
                  <a:pt x="4234375" y="366570"/>
                </a:cubicBezTo>
                <a:cubicBezTo>
                  <a:pt x="4783015" y="361881"/>
                  <a:pt x="5258972" y="125075"/>
                  <a:pt x="5739618" y="99284"/>
                </a:cubicBezTo>
                <a:cubicBezTo>
                  <a:pt x="6220264" y="73493"/>
                  <a:pt x="6698566" y="225894"/>
                  <a:pt x="7118252" y="211826"/>
                </a:cubicBezTo>
                <a:cubicBezTo>
                  <a:pt x="7537938" y="197758"/>
                  <a:pt x="7922455" y="45358"/>
                  <a:pt x="8257735" y="14878"/>
                </a:cubicBezTo>
                <a:cubicBezTo>
                  <a:pt x="8593015" y="-15602"/>
                  <a:pt x="8861473" y="6672"/>
                  <a:pt x="9129932" y="28946"/>
                </a:cubicBezTo>
              </a:path>
            </a:pathLst>
          </a:custGeom>
          <a:noFill/>
          <a:ln w="25400" cap="flat" cmpd="sng">
            <a:solidFill>
              <a:srgbClr val="77933C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8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f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9BD4C1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ctrTitle"/>
          </p:nvPr>
        </p:nvSpPr>
        <p:spPr/>
        <p:txBody>
          <a:bodyPr wrap="square" lIns="91440" tIns="45720" rIns="91440" bIns="45720" anchor="b"/>
          <a:lstStyle/>
          <a:p>
            <a:pPr eaLnBrk="1" hangingPunct="1"/>
            <a:r>
              <a:rPr lang="zh-CN" altLang="en-US" dirty="0">
                <a:latin typeface="+mj-lt"/>
                <a:ea typeface="+mj-ea"/>
                <a:cs typeface="+mj-cs"/>
              </a:rPr>
              <a:t>尔雅慕课学生操作手册说明</a:t>
            </a:r>
            <a:endParaRPr lang="zh-CN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5122" name="TextBox 4"/>
          <p:cNvSpPr txBox="1"/>
          <p:nvPr/>
        </p:nvSpPr>
        <p:spPr>
          <a:xfrm>
            <a:off x="4022725" y="5559425"/>
            <a:ext cx="2716213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/>
            <a:r>
              <a:rPr lang="zh-CN" altLang="en-US" sz="2400" b="1" dirty="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尔雅客服中心</a:t>
            </a:r>
            <a:endParaRPr lang="zh-CN" altLang="en-US" sz="2400" b="1" dirty="0">
              <a:solidFill>
                <a:schemeClr val="accent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15" y="1351280"/>
            <a:ext cx="8422005" cy="4408170"/>
          </a:xfrm>
          <a:prstGeom prst="rect">
            <a:avLst/>
          </a:prstGeom>
        </p:spPr>
      </p:pic>
      <p:sp>
        <p:nvSpPr>
          <p:cNvPr id="28673" name="Text Box 2"/>
          <p:cNvSpPr txBox="1"/>
          <p:nvPr/>
        </p:nvSpPr>
        <p:spPr>
          <a:xfrm>
            <a:off x="257175" y="444500"/>
            <a:ext cx="3471863" cy="365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b="1" dirty="0">
                <a:solidFill>
                  <a:srgbClr val="6A8C8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学生学习界面图：</a:t>
            </a:r>
            <a:endParaRPr lang="zh-CN" altLang="en-US" b="1" dirty="0">
              <a:solidFill>
                <a:srgbClr val="6A8C8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AutoShape 206"/>
          <p:cNvSpPr/>
          <p:nvPr/>
        </p:nvSpPr>
        <p:spPr>
          <a:xfrm>
            <a:off x="1689735" y="1632903"/>
            <a:ext cx="771525" cy="276225"/>
          </a:xfrm>
          <a:prstGeom prst="wedgeRoundRectCallout">
            <a:avLst>
              <a:gd name="adj1" fmla="val 53454"/>
              <a:gd name="adj2" fmla="val 9689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视频</a:t>
            </a:r>
            <a:endParaRPr lang="zh-CN" altLang="en-US" sz="1600" b="1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AutoShape 206"/>
          <p:cNvSpPr/>
          <p:nvPr/>
        </p:nvSpPr>
        <p:spPr>
          <a:xfrm>
            <a:off x="3778568" y="1701800"/>
            <a:ext cx="773112" cy="276225"/>
          </a:xfrm>
          <a:prstGeom prst="wedgeRoundRectCallout">
            <a:avLst>
              <a:gd name="adj1" fmla="val -72338"/>
              <a:gd name="adj2" fmla="val 66551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作业</a:t>
            </a:r>
            <a:endParaRPr lang="zh-CN" altLang="en-US" sz="1600" b="1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AutoShape 206"/>
          <p:cNvSpPr/>
          <p:nvPr/>
        </p:nvSpPr>
        <p:spPr>
          <a:xfrm>
            <a:off x="4010025" y="6069013"/>
            <a:ext cx="950913" cy="276225"/>
          </a:xfrm>
          <a:prstGeom prst="wedgeRoundRectCallout">
            <a:avLst>
              <a:gd name="adj1" fmla="val -17278"/>
              <a:gd name="adj2" fmla="val -206207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2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公网标清</a:t>
            </a:r>
            <a:endParaRPr lang="zh-CN" altLang="en-US" sz="1200" b="1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/>
          <a:lstStyle/>
          <a:p>
            <a:pPr eaLnBrk="1" hangingPunct="1"/>
            <a:r>
              <a:rPr lang="zh-CN" altLang="en-US" sz="2800" dirty="0"/>
              <a:t>三：如何做作业</a:t>
            </a:r>
            <a:endParaRPr lang="zh-CN" altLang="en-US" sz="2800" dirty="0"/>
          </a:p>
        </p:txBody>
      </p:sp>
      <p:pic>
        <p:nvPicPr>
          <p:cNvPr id="3072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963" y="1306513"/>
            <a:ext cx="7480300" cy="5491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AutoShape 206"/>
          <p:cNvSpPr/>
          <p:nvPr/>
        </p:nvSpPr>
        <p:spPr>
          <a:xfrm>
            <a:off x="5516563" y="1030288"/>
            <a:ext cx="960437" cy="276225"/>
          </a:xfrm>
          <a:prstGeom prst="wedgeRoundRectCallout">
            <a:avLst>
              <a:gd name="adj1" fmla="val -98773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作业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AutoShape 206"/>
          <p:cNvSpPr/>
          <p:nvPr/>
        </p:nvSpPr>
        <p:spPr>
          <a:xfrm>
            <a:off x="3683000" y="5895975"/>
            <a:ext cx="960438" cy="276225"/>
          </a:xfrm>
          <a:prstGeom prst="wedgeRoundRectCallout">
            <a:avLst>
              <a:gd name="adj1" fmla="val -58060"/>
              <a:gd name="adj2" fmla="val 11206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提交作业</a:t>
            </a:r>
            <a:endParaRPr lang="zh-CN" altLang="en-US" sz="1400" b="1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5" name="AutoShape 206"/>
          <p:cNvSpPr/>
          <p:nvPr/>
        </p:nvSpPr>
        <p:spPr>
          <a:xfrm>
            <a:off x="4821238" y="5895975"/>
            <a:ext cx="960437" cy="276225"/>
          </a:xfrm>
          <a:prstGeom prst="wedgeRoundRectCallout">
            <a:avLst>
              <a:gd name="adj1" fmla="val -57991"/>
              <a:gd name="adj2" fmla="val 119657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保存作业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6" name="AutoShape 206"/>
          <p:cNvSpPr/>
          <p:nvPr/>
        </p:nvSpPr>
        <p:spPr>
          <a:xfrm>
            <a:off x="588963" y="3416300"/>
            <a:ext cx="960437" cy="276225"/>
          </a:xfrm>
          <a:prstGeom prst="wedgeRoundRectCallout">
            <a:avLst>
              <a:gd name="adj1" fmla="val 66060"/>
              <a:gd name="adj2" fmla="val 154139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选择选项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MH_Other_1"/>
          <p:cNvSpPr txBox="1"/>
          <p:nvPr/>
        </p:nvSpPr>
        <p:spPr>
          <a:xfrm>
            <a:off x="2128838" y="2020888"/>
            <a:ext cx="996950" cy="1201737"/>
          </a:xfrm>
          <a:prstGeom prst="rect">
            <a:avLst/>
          </a:prstGeom>
          <a:solidFill>
            <a:srgbClr val="82DE2E"/>
          </a:solidFill>
          <a:ln w="9525">
            <a:noFill/>
          </a:ln>
        </p:spPr>
        <p:txBody>
          <a:bodyPr anchor="ctr"/>
          <a:lstStyle/>
          <a:p>
            <a:pPr lvl="0" indent="0"/>
            <a:r>
              <a: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0" name="MH_SubTitle_1"/>
          <p:cNvSpPr/>
          <p:nvPr/>
        </p:nvSpPr>
        <p:spPr>
          <a:xfrm>
            <a:off x="3241675" y="2020888"/>
            <a:ext cx="4598988" cy="12017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>
              <a:lnSpc>
                <a:spcPts val="23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作业一旦提交就无法更改，请提交前一定要确认试题是否是全部完成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1" name="MH_Other_2"/>
          <p:cNvSpPr txBox="1"/>
          <p:nvPr/>
        </p:nvSpPr>
        <p:spPr>
          <a:xfrm>
            <a:off x="2259013" y="2206625"/>
            <a:ext cx="1735137" cy="7683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/>
            <a:r>
              <a:rPr lang="en-US" altLang="zh-CN" sz="44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2" name="MH_Other_3"/>
          <p:cNvSpPr txBox="1"/>
          <p:nvPr/>
        </p:nvSpPr>
        <p:spPr>
          <a:xfrm>
            <a:off x="2128838" y="3273425"/>
            <a:ext cx="996950" cy="1200150"/>
          </a:xfrm>
          <a:prstGeom prst="rect">
            <a:avLst/>
          </a:prstGeom>
          <a:solidFill>
            <a:srgbClr val="02ACEE"/>
          </a:solidFill>
          <a:ln w="9525">
            <a:noFill/>
          </a:ln>
        </p:spPr>
        <p:txBody>
          <a:bodyPr anchor="ctr"/>
          <a:lstStyle/>
          <a:p>
            <a:pPr lvl="0" indent="0"/>
            <a:r>
              <a: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3" name="MH_SubTitle_2"/>
          <p:cNvSpPr/>
          <p:nvPr/>
        </p:nvSpPr>
        <p:spPr>
          <a:xfrm>
            <a:off x="3241675" y="3273425"/>
            <a:ext cx="4598988" cy="12001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>
              <a:lnSpc>
                <a:spcPts val="2300"/>
              </a:lnSpc>
            </a:pPr>
            <a:r>
              <a:rPr lang="zh-CN" altLang="en-US" dirty="0">
                <a:solidFill>
                  <a:srgbClr val="311ADC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保存作业只是保存当前完成的选项，不是提交作业，如果只保存不提交的话，是没有作业成绩的</a:t>
            </a:r>
            <a:endParaRPr lang="zh-CN" altLang="en-US" dirty="0">
              <a:solidFill>
                <a:srgbClr val="311AD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4" name="MH_Other_4"/>
          <p:cNvSpPr txBox="1"/>
          <p:nvPr/>
        </p:nvSpPr>
        <p:spPr>
          <a:xfrm>
            <a:off x="2259013" y="3457575"/>
            <a:ext cx="1735137" cy="7699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/>
            <a:r>
              <a:rPr lang="en-US" altLang="zh-CN" sz="44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5" name="MH_Other_5"/>
          <p:cNvSpPr txBox="1"/>
          <p:nvPr/>
        </p:nvSpPr>
        <p:spPr>
          <a:xfrm>
            <a:off x="2128838" y="4524375"/>
            <a:ext cx="996950" cy="1201738"/>
          </a:xfrm>
          <a:prstGeom prst="rect">
            <a:avLst/>
          </a:prstGeom>
          <a:solidFill>
            <a:srgbClr val="A362D0"/>
          </a:solidFill>
          <a:ln w="9525">
            <a:noFill/>
          </a:ln>
        </p:spPr>
        <p:txBody>
          <a:bodyPr anchor="ctr"/>
          <a:lstStyle/>
          <a:p>
            <a:pPr lvl="0" indent="0"/>
            <a:r>
              <a:rPr lang="en-US" altLang="zh-CN" sz="72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72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6" name="MH_SubTitle_3"/>
          <p:cNvSpPr/>
          <p:nvPr/>
        </p:nvSpPr>
        <p:spPr>
          <a:xfrm>
            <a:off x="3241675" y="4524375"/>
            <a:ext cx="4598988" cy="1201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>
              <a:lnSpc>
                <a:spcPts val="2300"/>
              </a:lnSpc>
            </a:pPr>
            <a:r>
              <a:rPr lang="zh-CN" altLang="en-US" dirty="0">
                <a:solidFill>
                  <a:srgbClr val="D6009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作业提交不成功的话，建议先换谷歌浏览器和网络环境好的地方尝试提交。</a:t>
            </a:r>
            <a:endParaRPr lang="zh-CN" altLang="en-US" dirty="0">
              <a:solidFill>
                <a:srgbClr val="D60093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7" name="MH_Other_6"/>
          <p:cNvSpPr txBox="1"/>
          <p:nvPr/>
        </p:nvSpPr>
        <p:spPr>
          <a:xfrm>
            <a:off x="2259013" y="4710113"/>
            <a:ext cx="1735137" cy="7683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/>
            <a:r>
              <a:rPr lang="en-US" altLang="zh-CN" sz="4400" dirty="0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|</a:t>
            </a:r>
            <a:endParaRPr lang="zh-CN" altLang="en-US" sz="4400" dirty="0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8" name="MH_PageTitle"/>
          <p:cNvSpPr>
            <a:spLocks noGrp="1"/>
          </p:cNvSpPr>
          <p:nvPr>
            <p:ph type="title"/>
          </p:nvPr>
        </p:nvSpPr>
        <p:spPr>
          <a:xfrm>
            <a:off x="3582988" y="1168400"/>
            <a:ext cx="2208212" cy="665163"/>
          </a:xfrm>
        </p:spPr>
        <p:txBody>
          <a:bodyPr wrap="square" lIns="91440" tIns="45720" rIns="91440" bIns="45720" anchor="ctr"/>
          <a:lstStyle/>
          <a:p>
            <a:pPr lvl="0" eaLnBrk="1" hangingPunct="1"/>
            <a:r>
              <a:rPr lang="zh-CN" altLang="en-US" sz="2000" dirty="0">
                <a:solidFill>
                  <a:srgbClr val="E98E0D"/>
                </a:solidFill>
              </a:rPr>
              <a:t>做作业注意事项</a:t>
            </a:r>
            <a:endParaRPr lang="zh-CN" altLang="en-US" sz="2000" dirty="0">
              <a:solidFill>
                <a:srgbClr val="E98E0D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176213" y="136525"/>
            <a:ext cx="8291512" cy="652463"/>
          </a:xfrm>
        </p:spPr>
        <p:txBody>
          <a:bodyPr wrap="square" lIns="91440" tIns="45720" rIns="91440" bIns="45720" anchor="b"/>
          <a:lstStyle/>
          <a:p>
            <a:pPr eaLnBrk="1" hangingPunct="1"/>
            <a:r>
              <a:rPr lang="zh-CN" altLang="en-US" sz="2800" dirty="0"/>
              <a:t>三：如何考试</a:t>
            </a:r>
            <a:endParaRPr lang="zh-CN" altLang="en-US" sz="2800" dirty="0"/>
          </a:p>
        </p:txBody>
      </p:sp>
      <p:pic>
        <p:nvPicPr>
          <p:cNvPr id="3481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75" y="1319213"/>
            <a:ext cx="8528050" cy="4341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AutoShape 206"/>
          <p:cNvSpPr/>
          <p:nvPr/>
        </p:nvSpPr>
        <p:spPr>
          <a:xfrm>
            <a:off x="7743825" y="788988"/>
            <a:ext cx="854075" cy="276225"/>
          </a:xfrm>
          <a:prstGeom prst="wedgeRoundRectCallout">
            <a:avLst>
              <a:gd name="adj1" fmla="val 10014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考试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0" name="AutoShape 206"/>
          <p:cNvSpPr/>
          <p:nvPr/>
        </p:nvSpPr>
        <p:spPr>
          <a:xfrm>
            <a:off x="3649663" y="1811338"/>
            <a:ext cx="960437" cy="276225"/>
          </a:xfrm>
          <a:prstGeom prst="wedgeRoundRectCallout">
            <a:avLst>
              <a:gd name="adj1" fmla="val -98773"/>
              <a:gd name="adj2" fmla="val 173218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考试分数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MH_Other_1"/>
          <p:cNvSpPr/>
          <p:nvPr/>
        </p:nvSpPr>
        <p:spPr>
          <a:xfrm rot="-5400000">
            <a:off x="1639888" y="3732213"/>
            <a:ext cx="2085975" cy="514350"/>
          </a:xfrm>
          <a:prstGeom prst="parallelogram">
            <a:avLst>
              <a:gd name="adj" fmla="val 156666"/>
            </a:avLst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8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6" name="MH_Other_2"/>
          <p:cNvSpPr/>
          <p:nvPr/>
        </p:nvSpPr>
        <p:spPr>
          <a:xfrm>
            <a:off x="1608138" y="2771775"/>
            <a:ext cx="184150" cy="174625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0" name="MH_SubTitle_1"/>
          <p:cNvSpPr>
            <a:spLocks noChangeArrowheads="1"/>
          </p:cNvSpPr>
          <p:nvPr/>
        </p:nvSpPr>
        <p:spPr bwMode="auto">
          <a:xfrm>
            <a:off x="1055688" y="2946400"/>
            <a:ext cx="1377950" cy="2085975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FEC306"/>
            </a:solidFill>
            <a:miter lim="800000"/>
          </a:ln>
          <a:effectLst>
            <a:outerShdw dist="38100" algn="ctr" rotWithShape="0">
              <a:srgbClr val="000000">
                <a:alpha val="39000"/>
              </a:srgbClr>
            </a:outerShdw>
          </a:effectLst>
        </p:spPr>
        <p:txBody>
          <a:bodyPr lIns="72000" tIns="144000" rIns="72000" bIns="0"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E98E0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考试有限制时间，点击考试后在右上角会有提示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98E0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E98E0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61" name="MH_Other_3"/>
          <p:cNvSpPr>
            <a:spLocks noChangeArrowheads="1"/>
          </p:cNvSpPr>
          <p:nvPr/>
        </p:nvSpPr>
        <p:spPr bwMode="auto">
          <a:xfrm>
            <a:off x="1122363" y="2771775"/>
            <a:ext cx="476250" cy="542925"/>
          </a:xfrm>
          <a:custGeom>
            <a:avLst/>
            <a:gdLst>
              <a:gd name="T0" fmla="*/ 0 w 466725"/>
              <a:gd name="T1" fmla="*/ 0 h 533401"/>
              <a:gd name="T2" fmla="*/ 476250 w 466725"/>
              <a:gd name="T3" fmla="*/ 0 h 533401"/>
              <a:gd name="T4" fmla="*/ 476250 w 466725"/>
              <a:gd name="T5" fmla="*/ 305395 h 533401"/>
              <a:gd name="T6" fmla="*/ 238124 w 466725"/>
              <a:gd name="T7" fmla="*/ 542925 h 533401"/>
              <a:gd name="T8" fmla="*/ 238126 w 466725"/>
              <a:gd name="T9" fmla="*/ 542924 h 533401"/>
              <a:gd name="T10" fmla="*/ 0 w 466725"/>
              <a:gd name="T11" fmla="*/ 305394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 w="9525">
            <a:noFill/>
            <a:miter lim="800000"/>
          </a:ln>
          <a:effectLst>
            <a:outerShdw dist="25400" dir="108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A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69" name="MH_Other_4"/>
          <p:cNvSpPr/>
          <p:nvPr/>
        </p:nvSpPr>
        <p:spPr>
          <a:xfrm rot="-5400000">
            <a:off x="3525838" y="3732213"/>
            <a:ext cx="2085975" cy="514350"/>
          </a:xfrm>
          <a:prstGeom prst="parallelogram">
            <a:avLst>
              <a:gd name="adj" fmla="val 156666"/>
            </a:avLst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8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70" name="MH_Other_5"/>
          <p:cNvSpPr/>
          <p:nvPr/>
        </p:nvSpPr>
        <p:spPr>
          <a:xfrm>
            <a:off x="3494088" y="2771775"/>
            <a:ext cx="184150" cy="174625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4" name="MH_SubTitle_2"/>
          <p:cNvSpPr>
            <a:spLocks noChangeArrowheads="1"/>
          </p:cNvSpPr>
          <p:nvPr/>
        </p:nvSpPr>
        <p:spPr bwMode="auto">
          <a:xfrm>
            <a:off x="2940050" y="2946400"/>
            <a:ext cx="1377950" cy="2085975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60A7FE"/>
            </a:solidFill>
            <a:miter lim="800000"/>
          </a:ln>
          <a:effectLst>
            <a:outerShdw dist="38100" algn="ctr" rotWithShape="0">
              <a:srgbClr val="000000">
                <a:alpha val="39000"/>
              </a:srgbClr>
            </a:outerShdw>
          </a:effectLst>
        </p:spPr>
        <p:txBody>
          <a:bodyPr lIns="72000" tIns="144000" rIns="72000" bIns="0"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7F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保存考试之后，下次登录考试时间是累计的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FA7F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A7F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65" name="MH_Other_6"/>
          <p:cNvSpPr>
            <a:spLocks noChangeArrowheads="1"/>
          </p:cNvSpPr>
          <p:nvPr/>
        </p:nvSpPr>
        <p:spPr bwMode="auto">
          <a:xfrm>
            <a:off x="3008313" y="2771775"/>
            <a:ext cx="476250" cy="542925"/>
          </a:xfrm>
          <a:custGeom>
            <a:avLst/>
            <a:gdLst>
              <a:gd name="T0" fmla="*/ 0 w 466725"/>
              <a:gd name="T1" fmla="*/ 0 h 533401"/>
              <a:gd name="T2" fmla="*/ 476250 w 466725"/>
              <a:gd name="T3" fmla="*/ 0 h 533401"/>
              <a:gd name="T4" fmla="*/ 476250 w 466725"/>
              <a:gd name="T5" fmla="*/ 305395 h 533401"/>
              <a:gd name="T6" fmla="*/ 238124 w 466725"/>
              <a:gd name="T7" fmla="*/ 542925 h 533401"/>
              <a:gd name="T8" fmla="*/ 238126 w 466725"/>
              <a:gd name="T9" fmla="*/ 542924 h 533401"/>
              <a:gd name="T10" fmla="*/ 0 w 466725"/>
              <a:gd name="T11" fmla="*/ 305394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 w="9525">
            <a:noFill/>
            <a:miter lim="800000"/>
          </a:ln>
          <a:effectLst>
            <a:outerShdw dist="25400" dir="108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73" name="MH_Other_7"/>
          <p:cNvSpPr/>
          <p:nvPr/>
        </p:nvSpPr>
        <p:spPr>
          <a:xfrm rot="-5400000">
            <a:off x="5410200" y="3732213"/>
            <a:ext cx="2085975" cy="514350"/>
          </a:xfrm>
          <a:prstGeom prst="parallelogram">
            <a:avLst>
              <a:gd name="adj" fmla="val 156666"/>
            </a:avLst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8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74" name="MH_Other_8"/>
          <p:cNvSpPr/>
          <p:nvPr/>
        </p:nvSpPr>
        <p:spPr>
          <a:xfrm>
            <a:off x="5378450" y="2771775"/>
            <a:ext cx="184150" cy="174625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8" name="MH_SubTitle_3"/>
          <p:cNvSpPr>
            <a:spLocks noChangeArrowheads="1"/>
          </p:cNvSpPr>
          <p:nvPr/>
        </p:nvSpPr>
        <p:spPr bwMode="auto">
          <a:xfrm>
            <a:off x="4826000" y="2946400"/>
            <a:ext cx="1377950" cy="2085975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71CC36"/>
            </a:solidFill>
            <a:miter lim="800000"/>
          </a:ln>
          <a:effectLst>
            <a:outerShdw dist="38100" algn="ctr" rotWithShape="0">
              <a:srgbClr val="000000">
                <a:alpha val="39000"/>
              </a:srgbClr>
            </a:outerShdw>
          </a:effectLst>
        </p:spPr>
        <p:txBody>
          <a:bodyPr lIns="72000" tIns="144000" rIns="72000" bIns="0"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一定要注意考试时间，错过考试时间按0分处理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2CC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72CC3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69" name="MH_Other_9"/>
          <p:cNvSpPr>
            <a:spLocks noChangeArrowheads="1"/>
          </p:cNvSpPr>
          <p:nvPr/>
        </p:nvSpPr>
        <p:spPr bwMode="auto">
          <a:xfrm>
            <a:off x="4894263" y="2771775"/>
            <a:ext cx="474663" cy="542925"/>
          </a:xfrm>
          <a:custGeom>
            <a:avLst/>
            <a:gdLst>
              <a:gd name="T0" fmla="*/ 0 w 466725"/>
              <a:gd name="T1" fmla="*/ 0 h 533401"/>
              <a:gd name="T2" fmla="*/ 474662 w 466725"/>
              <a:gd name="T3" fmla="*/ 0 h 533401"/>
              <a:gd name="T4" fmla="*/ 474662 w 466725"/>
              <a:gd name="T5" fmla="*/ 305395 h 533401"/>
              <a:gd name="T6" fmla="*/ 237330 w 466725"/>
              <a:gd name="T7" fmla="*/ 542925 h 533401"/>
              <a:gd name="T8" fmla="*/ 237332 w 466725"/>
              <a:gd name="T9" fmla="*/ 542924 h 533401"/>
              <a:gd name="T10" fmla="*/ 0 w 466725"/>
              <a:gd name="T11" fmla="*/ 305394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  <a:miter lim="800000"/>
          </a:ln>
          <a:effectLst>
            <a:outerShdw dist="25400" dir="108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C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77" name="MH_Other_10"/>
          <p:cNvSpPr/>
          <p:nvPr/>
        </p:nvSpPr>
        <p:spPr>
          <a:xfrm>
            <a:off x="7264400" y="2771775"/>
            <a:ext cx="184150" cy="174625"/>
          </a:xfrm>
          <a:prstGeom prst="rtTriangle">
            <a:avLst/>
          </a:prstGeom>
          <a:solidFill>
            <a:srgbClr val="DDDDDD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80000"/>
              </a:lnSpc>
            </a:pPr>
            <a:endParaRPr lang="zh-CN" altLang="en-US" sz="7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71" name="MH_SubTitle_4"/>
          <p:cNvSpPr>
            <a:spLocks noChangeArrowheads="1"/>
          </p:cNvSpPr>
          <p:nvPr/>
        </p:nvSpPr>
        <p:spPr bwMode="auto">
          <a:xfrm>
            <a:off x="6710363" y="2946400"/>
            <a:ext cx="1377950" cy="2085975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E85D46"/>
            </a:solidFill>
            <a:miter lim="800000"/>
          </a:ln>
          <a:effectLst>
            <a:outerShdw dist="38100" algn="ctr" rotWithShape="0">
              <a:srgbClr val="000000">
                <a:alpha val="39000"/>
              </a:srgbClr>
            </a:outerShdw>
          </a:effectLst>
        </p:spPr>
        <p:txBody>
          <a:bodyPr lIns="72000" tIns="144000" rIns="72000" bIns="0"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E85C4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在时间结束之前，一定要提交考试，保存不提交时没有成绩的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E85C45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72" name="MH_Other_11"/>
          <p:cNvSpPr>
            <a:spLocks noChangeArrowheads="1"/>
          </p:cNvSpPr>
          <p:nvPr/>
        </p:nvSpPr>
        <p:spPr bwMode="auto">
          <a:xfrm>
            <a:off x="6778625" y="2771775"/>
            <a:ext cx="476250" cy="542925"/>
          </a:xfrm>
          <a:custGeom>
            <a:avLst/>
            <a:gdLst>
              <a:gd name="T0" fmla="*/ 0 w 466725"/>
              <a:gd name="T1" fmla="*/ 0 h 533401"/>
              <a:gd name="T2" fmla="*/ 476250 w 466725"/>
              <a:gd name="T3" fmla="*/ 0 h 533401"/>
              <a:gd name="T4" fmla="*/ 476250 w 466725"/>
              <a:gd name="T5" fmla="*/ 305395 h 533401"/>
              <a:gd name="T6" fmla="*/ 238124 w 466725"/>
              <a:gd name="T7" fmla="*/ 542925 h 533401"/>
              <a:gd name="T8" fmla="*/ 238126 w 466725"/>
              <a:gd name="T9" fmla="*/ 542924 h 533401"/>
              <a:gd name="T10" fmla="*/ 0 w 466725"/>
              <a:gd name="T11" fmla="*/ 305394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85C45"/>
          </a:solidFill>
          <a:ln w="9525">
            <a:noFill/>
            <a:miter lim="800000"/>
          </a:ln>
          <a:effectLst>
            <a:outerShdw dist="25400" dir="108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D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80" name="MH_PageTitle"/>
          <p:cNvSpPr>
            <a:spLocks noGrp="1"/>
          </p:cNvSpPr>
          <p:nvPr>
            <p:ph type="title"/>
          </p:nvPr>
        </p:nvSpPr>
        <p:spPr>
          <a:xfrm>
            <a:off x="3206750" y="1235075"/>
            <a:ext cx="2222500" cy="815975"/>
          </a:xfrm>
        </p:spPr>
        <p:txBody>
          <a:bodyPr wrap="square" lIns="91440" tIns="45720" rIns="91440" bIns="45720" anchor="ctr"/>
          <a:lstStyle/>
          <a:p>
            <a:pPr lvl="0" eaLnBrk="1" hangingPunct="1"/>
            <a:r>
              <a:rPr lang="zh-CN" altLang="en-US" sz="2400" dirty="0">
                <a:solidFill>
                  <a:srgbClr val="E98E0D"/>
                </a:solidFill>
              </a:rPr>
              <a:t>考试注意事项</a:t>
            </a:r>
            <a:endParaRPr lang="zh-CN" altLang="en-US" sz="2400" dirty="0">
              <a:solidFill>
                <a:srgbClr val="E98E0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265" y="1502410"/>
            <a:ext cx="6638925" cy="4819650"/>
          </a:xfrm>
          <a:prstGeom prst="rect">
            <a:avLst/>
          </a:prstGeom>
        </p:spPr>
      </p:pic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/>
          <a:lstStyle/>
          <a:p>
            <a:pPr eaLnBrk="1" hangingPunct="1"/>
            <a:r>
              <a:rPr lang="zh-CN" altLang="en-US" sz="2400" dirty="0"/>
              <a:t>五：如何查看统计</a:t>
            </a:r>
            <a:endParaRPr lang="zh-CN" altLang="en-US" sz="2400" dirty="0"/>
          </a:p>
        </p:txBody>
      </p:sp>
      <p:sp>
        <p:nvSpPr>
          <p:cNvPr id="37891" name="AutoShape 206"/>
          <p:cNvSpPr/>
          <p:nvPr/>
        </p:nvSpPr>
        <p:spPr>
          <a:xfrm>
            <a:off x="5418773" y="1064895"/>
            <a:ext cx="958850" cy="276225"/>
          </a:xfrm>
          <a:prstGeom prst="wedgeRoundRectCallout">
            <a:avLst>
              <a:gd name="adj1" fmla="val -35000"/>
              <a:gd name="adj2" fmla="val 148620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点击进度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2" name="AutoShape 206"/>
          <p:cNvSpPr/>
          <p:nvPr/>
        </p:nvSpPr>
        <p:spPr>
          <a:xfrm>
            <a:off x="7308850" y="1968500"/>
            <a:ext cx="1467485" cy="276225"/>
          </a:xfrm>
          <a:prstGeom prst="wedgeRoundRectCallout">
            <a:avLst>
              <a:gd name="adj1" fmla="val -192913"/>
              <a:gd name="adj2" fmla="val 283793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各板块成绩</a:t>
            </a:r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统计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AutoShape 206"/>
          <p:cNvSpPr/>
          <p:nvPr/>
        </p:nvSpPr>
        <p:spPr>
          <a:xfrm>
            <a:off x="367665" y="2426970"/>
            <a:ext cx="843915" cy="276225"/>
          </a:xfrm>
          <a:prstGeom prst="wedgeRoundRectCallout">
            <a:avLst>
              <a:gd name="adj1" fmla="val 145397"/>
              <a:gd name="adj2" fmla="val 220114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pPr lvl="0" indent="0"/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总成绩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MH_PageTitle"/>
          <p:cNvSpPr>
            <a:spLocks noGrp="1"/>
          </p:cNvSpPr>
          <p:nvPr>
            <p:ph type="title"/>
          </p:nvPr>
        </p:nvSpPr>
        <p:spPr>
          <a:xfrm>
            <a:off x="669925" y="211138"/>
            <a:ext cx="2520950" cy="625475"/>
          </a:xfrm>
        </p:spPr>
        <p:txBody>
          <a:bodyPr wrap="square" lIns="91440" tIns="45720" rIns="91440" bIns="45720" anchor="ctr"/>
          <a:lstStyle/>
          <a:p>
            <a:pPr lvl="0" eaLnBrk="1" hangingPunct="1"/>
            <a:r>
              <a:rPr lang="zh-CN" altLang="en-US" sz="2400" dirty="0">
                <a:solidFill>
                  <a:srgbClr val="E98E0D"/>
                </a:solidFill>
              </a:rPr>
              <a:t>统计功能详解：</a:t>
            </a:r>
            <a:endParaRPr lang="zh-CN" altLang="en-US" sz="2400" dirty="0">
              <a:solidFill>
                <a:srgbClr val="E98E0D"/>
              </a:solidFill>
            </a:endParaRPr>
          </a:p>
        </p:txBody>
      </p:sp>
      <p:sp>
        <p:nvSpPr>
          <p:cNvPr id="39938" name="MH_Other_1"/>
          <p:cNvSpPr/>
          <p:nvPr/>
        </p:nvSpPr>
        <p:spPr>
          <a:xfrm>
            <a:off x="1169988" y="1668463"/>
            <a:ext cx="1520825" cy="749300"/>
          </a:xfrm>
          <a:custGeom>
            <a:avLst/>
            <a:gdLst>
              <a:gd name="txL" fmla="*/ 0 w 1521440"/>
              <a:gd name="txT" fmla="*/ 0 h 749300"/>
              <a:gd name="txR" fmla="*/ 1521440 w 1521440"/>
              <a:gd name="txB" fmla="*/ 749300 h 749300"/>
            </a:gdLst>
            <a:ahLst/>
            <a:cxnLst>
              <a:cxn ang="0">
                <a:pos x="0" y="0"/>
              </a:cxn>
              <a:cxn ang="0">
                <a:pos x="1519595" y="0"/>
              </a:cxn>
              <a:cxn ang="0">
                <a:pos x="1505412" y="140870"/>
              </a:cxn>
              <a:cxn ang="0">
                <a:pos x="759799" y="749300"/>
              </a:cxn>
              <a:cxn ang="0">
                <a:pos x="14183" y="140870"/>
              </a:cxn>
            </a:cxnLst>
            <a:rect l="txL" t="txT" r="txR" b="tx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indent="0" algn="ctr"/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01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9939" name="MH_Other_2"/>
          <p:cNvPicPr/>
          <p:nvPr/>
        </p:nvPicPr>
        <p:blipFill>
          <a:blip r:embed="rId1"/>
          <a:srcRect t="50887"/>
          <a:stretch>
            <a:fillRect/>
          </a:stretch>
        </p:blipFill>
        <p:spPr>
          <a:xfrm>
            <a:off x="669925" y="1668463"/>
            <a:ext cx="2520950" cy="10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0" name="MH_Text_1"/>
          <p:cNvSpPr/>
          <p:nvPr/>
        </p:nvSpPr>
        <p:spPr>
          <a:xfrm>
            <a:off x="855663" y="3340100"/>
            <a:ext cx="2149475" cy="1774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ctr">
              <a:lnSpc>
                <a:spcPct val="13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可以查看各项比例和成绩，以及任务完成数和总成绩</a:t>
            </a:r>
            <a:endParaRPr lang="zh-CN" altLang="en-US" sz="16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41" name="MH_SubTitle_1"/>
          <p:cNvSpPr/>
          <p:nvPr/>
        </p:nvSpPr>
        <p:spPr>
          <a:xfrm>
            <a:off x="855663" y="2582863"/>
            <a:ext cx="2149475" cy="5667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algn="ctr"/>
            <a:r>
              <a:rPr lang="zh-CN" altLang="en-US" sz="2000" b="1" dirty="0">
                <a:solidFill>
                  <a:srgbClr val="910B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进度统计</a:t>
            </a:r>
            <a:endParaRPr lang="zh-CN" altLang="en-US" sz="2000" b="1" dirty="0">
              <a:solidFill>
                <a:srgbClr val="910B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2" name="MH_Other_3"/>
          <p:cNvSpPr/>
          <p:nvPr/>
        </p:nvSpPr>
        <p:spPr>
          <a:xfrm>
            <a:off x="3811588" y="1668463"/>
            <a:ext cx="1520825" cy="749300"/>
          </a:xfrm>
          <a:custGeom>
            <a:avLst/>
            <a:gdLst>
              <a:gd name="txL" fmla="*/ 0 w 1521440"/>
              <a:gd name="txT" fmla="*/ 0 h 749300"/>
              <a:gd name="txR" fmla="*/ 1521440 w 1521440"/>
              <a:gd name="txB" fmla="*/ 749300 h 749300"/>
            </a:gdLst>
            <a:ahLst/>
            <a:cxnLst>
              <a:cxn ang="0">
                <a:pos x="0" y="0"/>
              </a:cxn>
              <a:cxn ang="0">
                <a:pos x="1519595" y="0"/>
              </a:cxn>
              <a:cxn ang="0">
                <a:pos x="1505412" y="140870"/>
              </a:cxn>
              <a:cxn ang="0">
                <a:pos x="759799" y="749300"/>
              </a:cxn>
              <a:cxn ang="0">
                <a:pos x="14183" y="140870"/>
              </a:cxn>
            </a:cxnLst>
            <a:rect l="txL" t="txT" r="txR" b="tx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indent="0" algn="ctr"/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02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9943" name="MH_Other_4"/>
          <p:cNvPicPr/>
          <p:nvPr/>
        </p:nvPicPr>
        <p:blipFill>
          <a:blip r:embed="rId1"/>
          <a:srcRect t="50887"/>
          <a:stretch>
            <a:fillRect/>
          </a:stretch>
        </p:blipFill>
        <p:spPr>
          <a:xfrm>
            <a:off x="3311525" y="1668463"/>
            <a:ext cx="2520950" cy="10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4" name="MH_Text_2"/>
          <p:cNvSpPr/>
          <p:nvPr/>
        </p:nvSpPr>
        <p:spPr>
          <a:xfrm>
            <a:off x="3497263" y="3405188"/>
            <a:ext cx="2149475" cy="1774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ctr">
              <a:lnSpc>
                <a:spcPct val="13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可以查看作业的分数和视频完成情况</a:t>
            </a:r>
            <a:endParaRPr lang="zh-CN" altLang="en-US" sz="16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45" name="MH_SubTitle_2"/>
          <p:cNvSpPr/>
          <p:nvPr/>
        </p:nvSpPr>
        <p:spPr>
          <a:xfrm>
            <a:off x="3497263" y="2582863"/>
            <a:ext cx="2149475" cy="5667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algn="ctr"/>
            <a:r>
              <a:rPr lang="zh-CN" altLang="en-US" sz="2000" b="1" dirty="0">
                <a:solidFill>
                  <a:srgbClr val="A63E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章节统计</a:t>
            </a:r>
            <a:endParaRPr lang="zh-CN" altLang="en-US" sz="2000" b="1" dirty="0">
              <a:solidFill>
                <a:srgbClr val="A63E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6" name="MH_Other_5"/>
          <p:cNvSpPr/>
          <p:nvPr/>
        </p:nvSpPr>
        <p:spPr>
          <a:xfrm>
            <a:off x="6453188" y="1668463"/>
            <a:ext cx="1520825" cy="749300"/>
          </a:xfrm>
          <a:custGeom>
            <a:avLst/>
            <a:gdLst>
              <a:gd name="txL" fmla="*/ 0 w 1521440"/>
              <a:gd name="txT" fmla="*/ 0 h 749300"/>
              <a:gd name="txR" fmla="*/ 1521440 w 1521440"/>
              <a:gd name="txB" fmla="*/ 749300 h 749300"/>
            </a:gdLst>
            <a:ahLst/>
            <a:cxnLst>
              <a:cxn ang="0">
                <a:pos x="0" y="0"/>
              </a:cxn>
              <a:cxn ang="0">
                <a:pos x="1519595" y="0"/>
              </a:cxn>
              <a:cxn ang="0">
                <a:pos x="1505412" y="140870"/>
              </a:cxn>
              <a:cxn ang="0">
                <a:pos x="759799" y="749300"/>
              </a:cxn>
              <a:cxn ang="0">
                <a:pos x="14183" y="140870"/>
              </a:cxn>
            </a:cxnLst>
            <a:rect l="txL" t="txT" r="txR" b="tx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lnTo>
                  <a:pt x="0" y="0"/>
                </a:lnTo>
                <a:close/>
              </a:path>
            </a:pathLst>
          </a:custGeom>
          <a:solidFill>
            <a:srgbClr val="C68F2C"/>
          </a:solidFill>
          <a:ln w="9525">
            <a:noFill/>
          </a:ln>
        </p:spPr>
        <p:txBody>
          <a:bodyPr anchor="ctr"/>
          <a:lstStyle/>
          <a:p>
            <a:pPr lvl="0" indent="0" algn="ctr"/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03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9947" name="MH_Other_6"/>
          <p:cNvPicPr/>
          <p:nvPr/>
        </p:nvPicPr>
        <p:blipFill>
          <a:blip r:embed="rId1"/>
          <a:srcRect t="50887"/>
          <a:stretch>
            <a:fillRect/>
          </a:stretch>
        </p:blipFill>
        <p:spPr>
          <a:xfrm>
            <a:off x="6042025" y="1668463"/>
            <a:ext cx="2520950" cy="10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8" name="MH_Text_3"/>
          <p:cNvSpPr/>
          <p:nvPr/>
        </p:nvSpPr>
        <p:spPr>
          <a:xfrm>
            <a:off x="6138863" y="3405188"/>
            <a:ext cx="2149475" cy="1774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ctr">
              <a:lnSpc>
                <a:spcPct val="13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可以按照月份查看每个月的访问量</a:t>
            </a:r>
            <a:endParaRPr lang="zh-CN" altLang="en-US" sz="16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49" name="MH_SubTitle_3"/>
          <p:cNvSpPr/>
          <p:nvPr/>
        </p:nvSpPr>
        <p:spPr>
          <a:xfrm>
            <a:off x="6138863" y="2582863"/>
            <a:ext cx="2149475" cy="5667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algn="ctr"/>
            <a:r>
              <a:rPr lang="zh-CN" altLang="en-US" sz="2000" b="1" dirty="0">
                <a:solidFill>
                  <a:srgbClr val="A951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访问统计</a:t>
            </a:r>
            <a:endParaRPr lang="zh-CN" altLang="en-US" sz="2000" b="1" dirty="0">
              <a:solidFill>
                <a:srgbClr val="A951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50" name="文本框 2"/>
          <p:cNvSpPr txBox="1"/>
          <p:nvPr/>
        </p:nvSpPr>
        <p:spPr>
          <a:xfrm>
            <a:off x="587375" y="4812030"/>
            <a:ext cx="3383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如有问题请咨询重庆本地</a:t>
            </a:r>
            <a:r>
              <a:rPr lang="zh-CN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客服：</a:t>
            </a:r>
            <a:endParaRPr lang="zh-CN" altLang="zh-CN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51" name="文本框 3"/>
          <p:cNvSpPr txBox="1"/>
          <p:nvPr/>
        </p:nvSpPr>
        <p:spPr>
          <a:xfrm>
            <a:off x="3175000" y="5180013"/>
            <a:ext cx="4291013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QQ:3093763284   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QQ:540039472     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QQ:294242454      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9925" y="6102350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也可联系在线客服处理。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21597" b="11667"/>
          <a:stretch>
            <a:fillRect/>
          </a:stretch>
        </p:blipFill>
        <p:spPr>
          <a:xfrm>
            <a:off x="3311525" y="6102350"/>
            <a:ext cx="1466850" cy="6102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MH_Other_1"/>
          <p:cNvSpPr/>
          <p:nvPr/>
        </p:nvSpPr>
        <p:spPr>
          <a:xfrm>
            <a:off x="774700" y="2649538"/>
            <a:ext cx="2211388" cy="2217737"/>
          </a:xfrm>
          <a:custGeom>
            <a:avLst/>
            <a:gdLst/>
            <a:ahLst/>
            <a:cxnLst>
              <a:cxn ang="0">
                <a:pos x="0" y="248686"/>
              </a:cxn>
              <a:cxn ang="0">
                <a:pos x="211257" y="2217737"/>
              </a:cxn>
              <a:cxn ang="0">
                <a:pos x="2211388" y="1931577"/>
              </a:cxn>
              <a:cxn ang="0">
                <a:pos x="1945613" y="0"/>
              </a:cxn>
              <a:cxn ang="0">
                <a:pos x="0" y="248686"/>
              </a:cxn>
            </a:cxnLst>
            <a:rect l="0" t="0" r="0" b="0"/>
            <a:pathLst>
              <a:path w="8242300" h="8267700">
                <a:moveTo>
                  <a:pt x="0" y="927100"/>
                </a:moveTo>
                <a:lnTo>
                  <a:pt x="787400" y="8267700"/>
                </a:lnTo>
                <a:lnTo>
                  <a:pt x="8242300" y="7200900"/>
                </a:lnTo>
                <a:lnTo>
                  <a:pt x="725170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EF2D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86" name="MH_Other_2"/>
          <p:cNvSpPr/>
          <p:nvPr/>
        </p:nvSpPr>
        <p:spPr>
          <a:xfrm>
            <a:off x="3556000" y="2649538"/>
            <a:ext cx="2211388" cy="2217737"/>
          </a:xfrm>
          <a:custGeom>
            <a:avLst/>
            <a:gdLst/>
            <a:ahLst/>
            <a:cxnLst>
              <a:cxn ang="0">
                <a:pos x="0" y="248686"/>
              </a:cxn>
              <a:cxn ang="0">
                <a:pos x="211257" y="2217737"/>
              </a:cxn>
              <a:cxn ang="0">
                <a:pos x="2211388" y="1931577"/>
              </a:cxn>
              <a:cxn ang="0">
                <a:pos x="1945613" y="0"/>
              </a:cxn>
              <a:cxn ang="0">
                <a:pos x="0" y="248686"/>
              </a:cxn>
            </a:cxnLst>
            <a:rect l="0" t="0" r="0" b="0"/>
            <a:pathLst>
              <a:path w="8242300" h="8267700">
                <a:moveTo>
                  <a:pt x="0" y="927100"/>
                </a:moveTo>
                <a:lnTo>
                  <a:pt x="787400" y="8267700"/>
                </a:lnTo>
                <a:lnTo>
                  <a:pt x="8242300" y="7200900"/>
                </a:lnTo>
                <a:lnTo>
                  <a:pt x="725170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ECF6E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87" name="MH_Other_3"/>
          <p:cNvSpPr/>
          <p:nvPr/>
        </p:nvSpPr>
        <p:spPr>
          <a:xfrm>
            <a:off x="6337300" y="2649538"/>
            <a:ext cx="2211388" cy="2217737"/>
          </a:xfrm>
          <a:custGeom>
            <a:avLst/>
            <a:gdLst/>
            <a:ahLst/>
            <a:cxnLst>
              <a:cxn ang="0">
                <a:pos x="0" y="248686"/>
              </a:cxn>
              <a:cxn ang="0">
                <a:pos x="211257" y="2217737"/>
              </a:cxn>
              <a:cxn ang="0">
                <a:pos x="2211388" y="1931577"/>
              </a:cxn>
              <a:cxn ang="0">
                <a:pos x="1945613" y="0"/>
              </a:cxn>
              <a:cxn ang="0">
                <a:pos x="0" y="248686"/>
              </a:cxn>
            </a:cxnLst>
            <a:rect l="0" t="0" r="0" b="0"/>
            <a:pathLst>
              <a:path w="8242300" h="8267700">
                <a:moveTo>
                  <a:pt x="0" y="927100"/>
                </a:moveTo>
                <a:lnTo>
                  <a:pt x="787400" y="8267700"/>
                </a:lnTo>
                <a:lnTo>
                  <a:pt x="8242300" y="7200900"/>
                </a:lnTo>
                <a:lnTo>
                  <a:pt x="725170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BE1E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88" name="MH_SubTitle_1"/>
          <p:cNvSpPr/>
          <p:nvPr/>
        </p:nvSpPr>
        <p:spPr>
          <a:xfrm>
            <a:off x="685800" y="2444750"/>
            <a:ext cx="2419350" cy="2532063"/>
          </a:xfrm>
          <a:custGeom>
            <a:avLst/>
            <a:gdLst>
              <a:gd name="txL" fmla="*/ 0 w 9017122"/>
              <a:gd name="txT" fmla="*/ 0 h 9436100"/>
              <a:gd name="txR" fmla="*/ 9017122 w 9017122"/>
              <a:gd name="txB" fmla="*/ 9436100 h 9436100"/>
            </a:gdLst>
            <a:ahLst/>
            <a:cxnLst>
              <a:cxn ang="0">
                <a:pos x="0" y="47114"/>
              </a:cxn>
              <a:cxn ang="0">
                <a:pos x="47097" y="182322"/>
              </a:cxn>
              <a:cxn ang="0">
                <a:pos x="134424" y="148949"/>
              </a:cxn>
              <a:cxn ang="0">
                <a:pos x="172200" y="124902"/>
              </a:cxn>
              <a:cxn ang="0">
                <a:pos x="166803" y="87112"/>
              </a:cxn>
              <a:cxn ang="0">
                <a:pos x="133197" y="0"/>
              </a:cxn>
              <a:cxn ang="0">
                <a:pos x="0" y="47114"/>
              </a:cxn>
            </a:cxnLst>
            <a:rect l="txL" t="txT" r="txR" b="txB"/>
            <a:pathLst>
              <a:path w="9017122" h="9436100">
                <a:moveTo>
                  <a:pt x="0" y="2438400"/>
                </a:moveTo>
                <a:lnTo>
                  <a:pt x="2438400" y="9436100"/>
                </a:lnTo>
                <a:lnTo>
                  <a:pt x="6959600" y="7708900"/>
                </a:lnTo>
                <a:cubicBezTo>
                  <a:pt x="7632700" y="7480300"/>
                  <a:pt x="8636000" y="6997700"/>
                  <a:pt x="8915400" y="6464300"/>
                </a:cubicBezTo>
                <a:cubicBezTo>
                  <a:pt x="9194800" y="5930900"/>
                  <a:pt x="8830733" y="5173133"/>
                  <a:pt x="8636000" y="4508500"/>
                </a:cubicBezTo>
                <a:lnTo>
                  <a:pt x="689610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FBB10D"/>
          </a:solidFill>
          <a:ln w="9525">
            <a:noFill/>
          </a:ln>
        </p:spPr>
        <p:txBody>
          <a:bodyPr lIns="216000" anchor="ctr"/>
          <a:lstStyle/>
          <a:p>
            <a:pPr lvl="0" indent="0" algn="ctr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下载客户端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algn="ctr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“超星学习通”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89" name="MH_SubTitle_2"/>
          <p:cNvSpPr/>
          <p:nvPr/>
        </p:nvSpPr>
        <p:spPr>
          <a:xfrm>
            <a:off x="3467100" y="2444750"/>
            <a:ext cx="2419350" cy="2532063"/>
          </a:xfrm>
          <a:custGeom>
            <a:avLst/>
            <a:gdLst>
              <a:gd name="txL" fmla="*/ 0 w 9017122"/>
              <a:gd name="txT" fmla="*/ 0 h 9436100"/>
              <a:gd name="txR" fmla="*/ 9017122 w 9017122"/>
              <a:gd name="txB" fmla="*/ 9436100 h 9436100"/>
            </a:gdLst>
            <a:ahLst/>
            <a:cxnLst>
              <a:cxn ang="0">
                <a:pos x="0" y="47114"/>
              </a:cxn>
              <a:cxn ang="0">
                <a:pos x="47097" y="182322"/>
              </a:cxn>
              <a:cxn ang="0">
                <a:pos x="134424" y="148949"/>
              </a:cxn>
              <a:cxn ang="0">
                <a:pos x="172200" y="124902"/>
              </a:cxn>
              <a:cxn ang="0">
                <a:pos x="166803" y="87112"/>
              </a:cxn>
              <a:cxn ang="0">
                <a:pos x="133197" y="0"/>
              </a:cxn>
              <a:cxn ang="0">
                <a:pos x="0" y="47114"/>
              </a:cxn>
            </a:cxnLst>
            <a:rect l="txL" t="txT" r="txR" b="txB"/>
            <a:pathLst>
              <a:path w="9017122" h="9436100">
                <a:moveTo>
                  <a:pt x="0" y="2438400"/>
                </a:moveTo>
                <a:lnTo>
                  <a:pt x="2438400" y="9436100"/>
                </a:lnTo>
                <a:lnTo>
                  <a:pt x="6959600" y="7708900"/>
                </a:lnTo>
                <a:cubicBezTo>
                  <a:pt x="7632700" y="7480300"/>
                  <a:pt x="8636000" y="6997700"/>
                  <a:pt x="8915400" y="6464300"/>
                </a:cubicBezTo>
                <a:cubicBezTo>
                  <a:pt x="9194800" y="5930900"/>
                  <a:pt x="8830733" y="5173133"/>
                  <a:pt x="8636000" y="4508500"/>
                </a:cubicBezTo>
                <a:lnTo>
                  <a:pt x="689610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8ECA52"/>
          </a:solidFill>
          <a:ln w="9525">
            <a:noFill/>
          </a:ln>
        </p:spPr>
        <p:txBody>
          <a:bodyPr lIns="216000" anchor="ctr"/>
          <a:lstStyle/>
          <a:p>
            <a:pPr lvl="0" indent="0" algn="ctr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机构帐号登录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0" name="MH_SubTitle_3"/>
          <p:cNvSpPr/>
          <p:nvPr/>
        </p:nvSpPr>
        <p:spPr>
          <a:xfrm>
            <a:off x="6248400" y="2444750"/>
            <a:ext cx="2419350" cy="2532063"/>
          </a:xfrm>
          <a:custGeom>
            <a:avLst/>
            <a:gdLst>
              <a:gd name="txL" fmla="*/ 0 w 9017122"/>
              <a:gd name="txT" fmla="*/ 0 h 9436100"/>
              <a:gd name="txR" fmla="*/ 9017122 w 9017122"/>
              <a:gd name="txB" fmla="*/ 9436100 h 9436100"/>
            </a:gdLst>
            <a:ahLst/>
            <a:cxnLst>
              <a:cxn ang="0">
                <a:pos x="0" y="47114"/>
              </a:cxn>
              <a:cxn ang="0">
                <a:pos x="47097" y="182322"/>
              </a:cxn>
              <a:cxn ang="0">
                <a:pos x="134424" y="148949"/>
              </a:cxn>
              <a:cxn ang="0">
                <a:pos x="172200" y="124902"/>
              </a:cxn>
              <a:cxn ang="0">
                <a:pos x="166803" y="87112"/>
              </a:cxn>
              <a:cxn ang="0">
                <a:pos x="133197" y="0"/>
              </a:cxn>
              <a:cxn ang="0">
                <a:pos x="0" y="47114"/>
              </a:cxn>
            </a:cxnLst>
            <a:rect l="txL" t="txT" r="txR" b="txB"/>
            <a:pathLst>
              <a:path w="9017122" h="9436100">
                <a:moveTo>
                  <a:pt x="0" y="2438400"/>
                </a:moveTo>
                <a:lnTo>
                  <a:pt x="2438400" y="9436100"/>
                </a:lnTo>
                <a:lnTo>
                  <a:pt x="6959600" y="7708900"/>
                </a:lnTo>
                <a:cubicBezTo>
                  <a:pt x="7632700" y="7480300"/>
                  <a:pt x="8636000" y="6997700"/>
                  <a:pt x="8915400" y="6464300"/>
                </a:cubicBezTo>
                <a:cubicBezTo>
                  <a:pt x="9194800" y="5930900"/>
                  <a:pt x="8830733" y="5173133"/>
                  <a:pt x="8636000" y="4508500"/>
                </a:cubicBezTo>
                <a:lnTo>
                  <a:pt x="689610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ED6D79"/>
          </a:solidFill>
          <a:ln w="9525">
            <a:noFill/>
          </a:ln>
        </p:spPr>
        <p:txBody>
          <a:bodyPr lIns="216000" anchor="ctr"/>
          <a:lstStyle/>
          <a:p>
            <a:pPr lvl="0" indent="0" algn="ctr">
              <a:lnSpc>
                <a:spcPct val="12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输入学号和密码登录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991" name="MH_Other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2075" y="2833688"/>
            <a:ext cx="296863" cy="401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2" name="MH_PageTitle"/>
          <p:cNvSpPr>
            <a:spLocks noGrp="1"/>
          </p:cNvSpPr>
          <p:nvPr>
            <p:ph type="title"/>
          </p:nvPr>
        </p:nvSpPr>
        <p:spPr>
          <a:xfrm>
            <a:off x="249238" y="169863"/>
            <a:ext cx="7886700" cy="698500"/>
          </a:xfrm>
        </p:spPr>
        <p:txBody>
          <a:bodyPr wrap="square" lIns="91440" tIns="45720" rIns="91440" bIns="45720" anchor="ctr"/>
          <a:lstStyle/>
          <a:p>
            <a:pPr lvl="0" eaLnBrk="1" hangingPunct="1"/>
            <a:r>
              <a:rPr lang="zh-CN" altLang="en-US" sz="2800" dirty="0"/>
              <a:t>六：手机客户端学习</a:t>
            </a:r>
            <a:endParaRPr lang="zh-CN" altLang="en-US" sz="2800" dirty="0"/>
          </a:p>
        </p:txBody>
      </p:sp>
      <p:pic>
        <p:nvPicPr>
          <p:cNvPr id="41993" name="MH_Other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9475" y="2833688"/>
            <a:ext cx="296863" cy="401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4" name="MH_Other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0775" y="2833688"/>
            <a:ext cx="296863" cy="401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组合 1"/>
          <p:cNvGrpSpPr/>
          <p:nvPr/>
        </p:nvGrpSpPr>
        <p:grpSpPr>
          <a:xfrm>
            <a:off x="611188" y="2206625"/>
            <a:ext cx="7921625" cy="3167063"/>
            <a:chOff x="963" y="3475"/>
            <a:chExt cx="12474" cy="4987"/>
          </a:xfrm>
        </p:grpSpPr>
        <p:sp>
          <p:nvSpPr>
            <p:cNvPr id="44034" name="MH_Other_1"/>
            <p:cNvSpPr txBox="1"/>
            <p:nvPr/>
          </p:nvSpPr>
          <p:spPr>
            <a:xfrm>
              <a:off x="962" y="3717"/>
              <a:ext cx="1992" cy="1745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0" rIns="0" bIns="0" anchor="ctr"/>
            <a:lstStyle/>
            <a:p>
              <a:pPr lvl="0" indent="0" algn="ctr"/>
              <a:r>
                <a:rPr lang="en-US" altLang="zh-CN" sz="7200" dirty="0">
                  <a:solidFill>
                    <a:srgbClr val="6A8C85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01</a:t>
              </a:r>
              <a:endParaRPr lang="en-US" altLang="zh-CN" sz="7200" dirty="0">
                <a:solidFill>
                  <a:srgbClr val="6A8C85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035" name="MH_SubTitle_1"/>
            <p:cNvSpPr txBox="1"/>
            <p:nvPr/>
          </p:nvSpPr>
          <p:spPr>
            <a:xfrm flipH="1">
              <a:off x="3082" y="3475"/>
              <a:ext cx="3905" cy="18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lvl="0" indent="0" algn="just">
                <a:lnSpc>
                  <a:spcPct val="120000"/>
                </a:lnSpc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Android，在应用市场下载“超星学习通”</a:t>
              </a:r>
              <a:endPara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lvl="0" indent="0" algn="just">
                <a:lnSpc>
                  <a:spcPct val="120000"/>
                </a:lnSpc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ios在app store里下载“超星学习通”</a:t>
              </a:r>
              <a:endPara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44036" name="MH_Other_2"/>
            <p:cNvCxnSpPr/>
            <p:nvPr/>
          </p:nvCxnSpPr>
          <p:spPr>
            <a:xfrm>
              <a:off x="1202" y="5425"/>
              <a:ext cx="5785" cy="0"/>
            </a:xfrm>
            <a:prstGeom prst="line">
              <a:avLst/>
            </a:prstGeom>
            <a:ln w="38100" cap="flat" cmpd="sng">
              <a:solidFill>
                <a:srgbClr val="F57454"/>
              </a:solidFill>
              <a:prstDash val="solid"/>
              <a:bevel/>
              <a:headEnd type="none" w="med" len="med"/>
              <a:tailEnd type="none" w="med" len="med"/>
            </a:ln>
          </p:spPr>
        </p:cxnSp>
        <p:sp>
          <p:nvSpPr>
            <p:cNvPr id="44037" name="MH_Other_3"/>
            <p:cNvSpPr txBox="1"/>
            <p:nvPr/>
          </p:nvSpPr>
          <p:spPr>
            <a:xfrm>
              <a:off x="962" y="6717"/>
              <a:ext cx="1992" cy="1745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0" rIns="0" bIns="0" anchor="ctr"/>
            <a:lstStyle/>
            <a:p>
              <a:pPr lvl="0" indent="0" algn="ctr"/>
              <a:r>
                <a:rPr lang="en-US" altLang="zh-CN" sz="7200" dirty="0">
                  <a:solidFill>
                    <a:srgbClr val="E98E0D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03</a:t>
              </a:r>
              <a:endParaRPr lang="en-US" altLang="zh-CN" sz="7200" dirty="0">
                <a:solidFill>
                  <a:srgbClr val="E98E0D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038" name="MH_SubTitle_3"/>
            <p:cNvSpPr txBox="1"/>
            <p:nvPr/>
          </p:nvSpPr>
          <p:spPr>
            <a:xfrm flipH="1">
              <a:off x="3082" y="6820"/>
              <a:ext cx="3905" cy="15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lvl="0" indent="0" algn="just">
                <a:lnSpc>
                  <a:spcPct val="120000"/>
                </a:lnSpc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手机播放视频卡的话，</a:t>
              </a:r>
              <a:r>
                <a:rPr lang="en-US" altLang="x-none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点击视频右</a:t>
              </a: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下</a:t>
              </a:r>
              <a:r>
                <a:rPr lang="en-US" altLang="x-none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角，手动切换公网标清和本地标清</a:t>
              </a:r>
              <a:endPara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44039" name="MH_Other_4"/>
            <p:cNvCxnSpPr/>
            <p:nvPr/>
          </p:nvCxnSpPr>
          <p:spPr>
            <a:xfrm>
              <a:off x="1202" y="8425"/>
              <a:ext cx="5785" cy="0"/>
            </a:xfrm>
            <a:prstGeom prst="line">
              <a:avLst/>
            </a:prstGeom>
            <a:ln w="38100" cap="flat" cmpd="sng">
              <a:solidFill>
                <a:srgbClr val="7F80C0"/>
              </a:solidFill>
              <a:prstDash val="solid"/>
              <a:bevel/>
              <a:headEnd type="none" w="med" len="med"/>
              <a:tailEnd type="none" w="med" len="med"/>
            </a:ln>
          </p:spPr>
        </p:cxnSp>
        <p:sp>
          <p:nvSpPr>
            <p:cNvPr id="44040" name="MH_Other_5"/>
            <p:cNvSpPr txBox="1"/>
            <p:nvPr/>
          </p:nvSpPr>
          <p:spPr>
            <a:xfrm>
              <a:off x="7412" y="3717"/>
              <a:ext cx="1992" cy="1745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0" rIns="0" bIns="0" anchor="ctr"/>
            <a:lstStyle/>
            <a:p>
              <a:pPr lvl="0" indent="0" algn="ctr"/>
              <a:r>
                <a:rPr lang="en-US" altLang="zh-CN" sz="7200" dirty="0">
                  <a:solidFill>
                    <a:srgbClr val="FDC23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7200" dirty="0">
                <a:solidFill>
                  <a:srgbClr val="FDC233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041" name="MH_SubTitle_2"/>
            <p:cNvSpPr txBox="1"/>
            <p:nvPr/>
          </p:nvSpPr>
          <p:spPr>
            <a:xfrm flipH="1">
              <a:off x="9532" y="3797"/>
              <a:ext cx="3905" cy="15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lvl="0" indent="0" algn="just">
                <a:lnSpc>
                  <a:spcPct val="120000"/>
                </a:lnSpc>
              </a:pPr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手机看视频的时候一定要下载客户端，用网页看的话是无法看下一集的</a:t>
              </a:r>
              <a:endPara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44042" name="MH_Other_6"/>
            <p:cNvCxnSpPr/>
            <p:nvPr/>
          </p:nvCxnSpPr>
          <p:spPr>
            <a:xfrm>
              <a:off x="7652" y="5425"/>
              <a:ext cx="5785" cy="0"/>
            </a:xfrm>
            <a:prstGeom prst="line">
              <a:avLst/>
            </a:prstGeom>
            <a:ln w="38100" cap="flat" cmpd="sng">
              <a:solidFill>
                <a:srgbClr val="FDC233"/>
              </a:solidFill>
              <a:prstDash val="solid"/>
              <a:bevel/>
              <a:headEnd type="none" w="med" len="med"/>
              <a:tailEnd type="none" w="med" len="med"/>
            </a:ln>
          </p:spPr>
        </p:cxnSp>
        <p:sp>
          <p:nvSpPr>
            <p:cNvPr id="44043" name="MH_Other_7"/>
            <p:cNvSpPr txBox="1"/>
            <p:nvPr/>
          </p:nvSpPr>
          <p:spPr>
            <a:xfrm>
              <a:off x="7412" y="6717"/>
              <a:ext cx="1992" cy="1745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0" rIns="0" bIns="0" anchor="ctr"/>
            <a:lstStyle/>
            <a:p>
              <a:pPr lvl="0" indent="0" algn="ctr"/>
              <a:r>
                <a:rPr lang="en-US" altLang="zh-CN" sz="7200" dirty="0">
                  <a:solidFill>
                    <a:srgbClr val="33B0E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7200" dirty="0">
                <a:solidFill>
                  <a:srgbClr val="33B0E3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044" name="MH_SubTitle_4"/>
            <p:cNvSpPr txBox="1"/>
            <p:nvPr/>
          </p:nvSpPr>
          <p:spPr>
            <a:xfrm flipH="1">
              <a:off x="9532" y="6430"/>
              <a:ext cx="3905" cy="19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lvl="0" indent="0" algn="just">
                <a:lnSpc>
                  <a:spcPct val="120000"/>
                </a:lnSpc>
              </a:pPr>
              <a:r>
                <a:rPr lang="en-US" altLang="x-none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目前平台支持的移动终端包括安卓系统手机、</a:t>
              </a: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iOS</a:t>
              </a:r>
              <a:r>
                <a:rPr lang="en-US" altLang="x-none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系统手机和安卓平板电脑</a:t>
              </a: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, </a:t>
              </a:r>
              <a:r>
                <a:rPr lang="en-US" altLang="x-none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暂时不支持</a:t>
              </a:r>
              <a:r>
                <a:rPr lang="en-US" altLang="zh-CN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iPad</a:t>
              </a:r>
              <a:r>
                <a:rPr lang="en-US" altLang="x-none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。</a:t>
              </a:r>
              <a:endParaRPr lang="en-US" altLang="x-none" sz="16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44045" name="MH_Other_8"/>
            <p:cNvCxnSpPr/>
            <p:nvPr/>
          </p:nvCxnSpPr>
          <p:spPr>
            <a:xfrm>
              <a:off x="7652" y="8425"/>
              <a:ext cx="5785" cy="0"/>
            </a:xfrm>
            <a:prstGeom prst="line">
              <a:avLst/>
            </a:prstGeom>
            <a:ln w="38100" cap="flat" cmpd="sng">
              <a:solidFill>
                <a:srgbClr val="33B0E3"/>
              </a:solidFill>
              <a:prstDash val="solid"/>
              <a:bevel/>
              <a:headEnd type="none" w="med" len="med"/>
              <a:tailEnd type="none" w="med" len="med"/>
            </a:ln>
          </p:spPr>
        </p:cxnSp>
      </p:grpSp>
      <p:sp>
        <p:nvSpPr>
          <p:cNvPr id="44046" name="内容占位符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zh-CN" altLang="en-US"/>
          </a:p>
        </p:txBody>
      </p:sp>
      <p:sp>
        <p:nvSpPr>
          <p:cNvPr id="44047" name="MH_PageTitle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sz="2000" dirty="0">
                <a:ea typeface="宋体" panose="02010600030101010101" pitchFamily="2" charset="-122"/>
              </a:rPr>
              <a:t>手机客户端常见问题</a:t>
            </a:r>
            <a:endParaRPr lang="zh-CN" altLang="en-US" sz="20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0680" y="1945640"/>
            <a:ext cx="2022475" cy="34010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" y="1935480"/>
            <a:ext cx="2029460" cy="3401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80" y="1935480"/>
            <a:ext cx="2028825" cy="3421380"/>
          </a:xfrm>
          <a:prstGeom prst="rect">
            <a:avLst/>
          </a:prstGeom>
        </p:spPr>
      </p:pic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271463" y="958850"/>
            <a:ext cx="8291512" cy="652463"/>
          </a:xfrm>
        </p:spPr>
        <p:txBody>
          <a:bodyPr wrap="square" lIns="91440" tIns="45720" rIns="91440" bIns="45720" anchor="b"/>
          <a:lstStyle/>
          <a:p>
            <a:pPr eaLnBrk="1" hangingPunct="1"/>
            <a:r>
              <a:rPr lang="zh-CN" altLang="en-US" sz="2000" dirty="0">
                <a:solidFill>
                  <a:srgbClr val="E98E0D"/>
                </a:solidFill>
              </a:rPr>
              <a:t>手机界面图：</a:t>
            </a:r>
            <a:endParaRPr lang="zh-CN" altLang="en-US" sz="2000" dirty="0">
              <a:solidFill>
                <a:srgbClr val="E98E0D"/>
              </a:solidFill>
            </a:endParaRPr>
          </a:p>
        </p:txBody>
      </p:sp>
      <p:sp>
        <p:nvSpPr>
          <p:cNvPr id="24579" name="AutoShape 206"/>
          <p:cNvSpPr/>
          <p:nvPr/>
        </p:nvSpPr>
        <p:spPr>
          <a:xfrm>
            <a:off x="7459980" y="2018665"/>
            <a:ext cx="1412875" cy="276225"/>
          </a:xfrm>
          <a:prstGeom prst="wedgeRoundRectCallout">
            <a:avLst>
              <a:gd name="adj1" fmla="val -113505"/>
              <a:gd name="adj2" fmla="val 174367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输入学校名称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AutoShape 206"/>
          <p:cNvSpPr/>
          <p:nvPr/>
        </p:nvSpPr>
        <p:spPr>
          <a:xfrm>
            <a:off x="7845108" y="4061460"/>
            <a:ext cx="960437" cy="276225"/>
          </a:xfrm>
          <a:prstGeom prst="wedgeRoundRectCallout">
            <a:avLst>
              <a:gd name="adj1" fmla="val -218826"/>
              <a:gd name="adj2" fmla="val -189770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点击登录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1" name="AutoShape 206"/>
          <p:cNvSpPr/>
          <p:nvPr/>
        </p:nvSpPr>
        <p:spPr>
          <a:xfrm>
            <a:off x="7459980" y="2903855"/>
            <a:ext cx="1598613" cy="276225"/>
          </a:xfrm>
          <a:prstGeom prst="wedgeRoundRectCallout">
            <a:avLst>
              <a:gd name="adj1" fmla="val -166266"/>
              <a:gd name="adj2" fmla="val -1954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4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输入账号和密码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图片 1"/>
          <p:cNvSpPr/>
          <p:nvPr/>
        </p:nvSpPr>
        <p:spPr>
          <a:xfrm>
            <a:off x="4572000" y="3429000"/>
            <a:ext cx="2371725" cy="3435334"/>
          </a:xfrm>
        </p:spPr>
      </p:sp>
      <p:sp>
        <p:nvSpPr>
          <p:cNvPr id="5" name="图片 1"/>
          <p:cNvSpPr/>
          <p:nvPr/>
        </p:nvSpPr>
        <p:spPr>
          <a:xfrm>
            <a:off x="4699000" y="3556000"/>
            <a:ext cx="2371725" cy="3435334"/>
          </a:xfrm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任意多边形 31"/>
          <p:cNvSpPr/>
          <p:nvPr/>
        </p:nvSpPr>
        <p:spPr>
          <a:xfrm>
            <a:off x="1712913" y="3089275"/>
            <a:ext cx="2027237" cy="40640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5107" y="0"/>
              </a:cxn>
              <a:cxn ang="0">
                <a:pos x="1843114" y="0"/>
              </a:cxn>
              <a:cxn ang="0">
                <a:pos x="2028221" y="185416"/>
              </a:cxn>
              <a:cxn ang="0">
                <a:pos x="2028221" y="221634"/>
              </a:cxn>
              <a:cxn ang="0">
                <a:pos x="1843114" y="407049"/>
              </a:cxn>
              <a:cxn ang="0">
                <a:pos x="185107" y="407049"/>
              </a:cxn>
              <a:cxn ang="0">
                <a:pos x="0" y="221634"/>
              </a:cxn>
              <a:cxn ang="0">
                <a:pos x="0" y="185416"/>
              </a:cxn>
              <a:cxn ang="0">
                <a:pos x="185107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 algn="ctr"/>
            <a:r>
              <a:rPr lang="zh-CN" altLang="en-US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如何登录密码</a:t>
            </a:r>
            <a:endParaRPr lang="zh-CN" altLang="en-US" sz="16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8" name="任意多边形 32"/>
          <p:cNvSpPr/>
          <p:nvPr/>
        </p:nvSpPr>
        <p:spPr>
          <a:xfrm>
            <a:off x="1851025" y="3752850"/>
            <a:ext cx="2039938" cy="406400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7286" y="0"/>
              </a:cxn>
              <a:cxn ang="0">
                <a:pos x="1864822" y="0"/>
              </a:cxn>
              <a:cxn ang="0">
                <a:pos x="2052108" y="185416"/>
              </a:cxn>
              <a:cxn ang="0">
                <a:pos x="2052108" y="221634"/>
              </a:cxn>
              <a:cxn ang="0">
                <a:pos x="1864822" y="407049"/>
              </a:cxn>
              <a:cxn ang="0">
                <a:pos x="187286" y="407049"/>
              </a:cxn>
              <a:cxn ang="0">
                <a:pos x="0" y="221634"/>
              </a:cxn>
              <a:cxn ang="0">
                <a:pos x="0" y="185416"/>
              </a:cxn>
              <a:cxn ang="0">
                <a:pos x="187286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 algn="ctr"/>
            <a:r>
              <a:rPr lang="zh-CN" altLang="en-US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如何参加学习</a:t>
            </a:r>
            <a:endParaRPr lang="zh-CN" altLang="en-US" sz="16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任意多边形 33"/>
          <p:cNvSpPr/>
          <p:nvPr/>
        </p:nvSpPr>
        <p:spPr>
          <a:xfrm>
            <a:off x="5391150" y="3003550"/>
            <a:ext cx="2027238" cy="406400"/>
          </a:xfrm>
          <a:custGeom>
            <a:avLst/>
            <a:gdLst>
              <a:gd name="txL" fmla="*/ 0 w 2026745"/>
              <a:gd name="txT" fmla="*/ 0 h 406077"/>
              <a:gd name="txR" fmla="*/ 2026745 w 2026745"/>
              <a:gd name="txB" fmla="*/ 406077 h 406077"/>
            </a:gdLst>
            <a:ahLst/>
            <a:cxnLst>
              <a:cxn ang="0">
                <a:pos x="185107" y="0"/>
              </a:cxn>
              <a:cxn ang="0">
                <a:pos x="1843114" y="0"/>
              </a:cxn>
              <a:cxn ang="0">
                <a:pos x="2028221" y="185414"/>
              </a:cxn>
              <a:cxn ang="0">
                <a:pos x="2028221" y="221633"/>
              </a:cxn>
              <a:cxn ang="0">
                <a:pos x="1843114" y="407047"/>
              </a:cxn>
              <a:cxn ang="0">
                <a:pos x="185107" y="407047"/>
              </a:cxn>
              <a:cxn ang="0">
                <a:pos x="0" y="221633"/>
              </a:cxn>
              <a:cxn ang="0">
                <a:pos x="0" y="185414"/>
              </a:cxn>
              <a:cxn ang="0">
                <a:pos x="185107" y="0"/>
              </a:cxn>
            </a:cxnLst>
            <a:rect l="txL" t="txT" r="txR" b="txB"/>
            <a:pathLst>
              <a:path w="2026745" h="406077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6"/>
                  <a:pt x="2026745" y="184973"/>
                </a:cubicBezTo>
                <a:lnTo>
                  <a:pt x="2026745" y="221105"/>
                </a:lnTo>
                <a:cubicBezTo>
                  <a:pt x="2026745" y="323262"/>
                  <a:pt x="1943930" y="406077"/>
                  <a:pt x="1841773" y="406077"/>
                </a:cubicBezTo>
                <a:lnTo>
                  <a:pt x="184972" y="406077"/>
                </a:lnTo>
                <a:cubicBezTo>
                  <a:pt x="82815" y="406077"/>
                  <a:pt x="0" y="323262"/>
                  <a:pt x="0" y="221105"/>
                </a:cubicBezTo>
                <a:lnTo>
                  <a:pt x="0" y="184973"/>
                </a:lnTo>
                <a:cubicBezTo>
                  <a:pt x="0" y="82816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 algn="ctr"/>
            <a:r>
              <a:rPr lang="zh-CN" altLang="en-US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如何查看统计</a:t>
            </a:r>
            <a:r>
              <a:rPr lang="en-US" altLang="x-none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6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0" name="任意多边形 34"/>
          <p:cNvSpPr/>
          <p:nvPr/>
        </p:nvSpPr>
        <p:spPr>
          <a:xfrm>
            <a:off x="1714500" y="4502150"/>
            <a:ext cx="2025650" cy="455613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4672" y="0"/>
              </a:cxn>
              <a:cxn ang="0">
                <a:pos x="1838790" y="0"/>
              </a:cxn>
              <a:cxn ang="0">
                <a:pos x="2023462" y="185416"/>
              </a:cxn>
              <a:cxn ang="0">
                <a:pos x="2023462" y="221634"/>
              </a:cxn>
              <a:cxn ang="0">
                <a:pos x="1838790" y="407049"/>
              </a:cxn>
              <a:cxn ang="0">
                <a:pos x="184672" y="407049"/>
              </a:cxn>
              <a:cxn ang="0">
                <a:pos x="0" y="221634"/>
              </a:cxn>
              <a:cxn ang="0">
                <a:pos x="0" y="185416"/>
              </a:cxn>
              <a:cxn ang="0">
                <a:pos x="184672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rIns="0" anchor="ctr"/>
          <a:lstStyle/>
          <a:p>
            <a:pPr lvl="0" indent="0"/>
            <a:r>
              <a:rPr lang="zh-CN" altLang="en-US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如何做作业</a:t>
            </a:r>
            <a:endParaRPr lang="zh-CN" altLang="en-US" sz="16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1" name="任意多边形 35"/>
          <p:cNvSpPr/>
          <p:nvPr/>
        </p:nvSpPr>
        <p:spPr>
          <a:xfrm>
            <a:off x="5322888" y="3738563"/>
            <a:ext cx="2025650" cy="404812"/>
          </a:xfrm>
          <a:custGeom>
            <a:avLst/>
            <a:gdLst>
              <a:gd name="txL" fmla="*/ 0 w 2026745"/>
              <a:gd name="txT" fmla="*/ 0 h 406076"/>
              <a:gd name="txR" fmla="*/ 2026745 w 2026745"/>
              <a:gd name="txB" fmla="*/ 406076 h 406076"/>
            </a:gdLst>
            <a:ahLst/>
            <a:cxnLst>
              <a:cxn ang="0">
                <a:pos x="184672" y="0"/>
              </a:cxn>
              <a:cxn ang="0">
                <a:pos x="1838790" y="0"/>
              </a:cxn>
              <a:cxn ang="0">
                <a:pos x="2023462" y="183251"/>
              </a:cxn>
              <a:cxn ang="0">
                <a:pos x="2023462" y="219047"/>
              </a:cxn>
              <a:cxn ang="0">
                <a:pos x="1838790" y="402299"/>
              </a:cxn>
              <a:cxn ang="0">
                <a:pos x="184672" y="402299"/>
              </a:cxn>
              <a:cxn ang="0">
                <a:pos x="0" y="219047"/>
              </a:cxn>
              <a:cxn ang="0">
                <a:pos x="0" y="183251"/>
              </a:cxn>
              <a:cxn ang="0">
                <a:pos x="184672" y="0"/>
              </a:cxn>
            </a:cxnLst>
            <a:rect l="txL" t="txT" r="txR" b="txB"/>
            <a:pathLst>
              <a:path w="2026745" h="406076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5"/>
                  <a:pt x="2026745" y="184972"/>
                </a:cubicBezTo>
                <a:lnTo>
                  <a:pt x="2026745" y="221104"/>
                </a:lnTo>
                <a:cubicBezTo>
                  <a:pt x="2026745" y="323261"/>
                  <a:pt x="1943930" y="406076"/>
                  <a:pt x="1841773" y="406076"/>
                </a:cubicBezTo>
                <a:lnTo>
                  <a:pt x="184972" y="406076"/>
                </a:lnTo>
                <a:cubicBezTo>
                  <a:pt x="82815" y="406076"/>
                  <a:pt x="0" y="323261"/>
                  <a:pt x="0" y="221104"/>
                </a:cubicBezTo>
                <a:lnTo>
                  <a:pt x="0" y="184972"/>
                </a:lnTo>
                <a:cubicBezTo>
                  <a:pt x="0" y="82815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rIns="0" anchor="ctr"/>
          <a:lstStyle/>
          <a:p>
            <a:pPr lvl="0" indent="0"/>
            <a:r>
              <a:rPr lang="zh-CN" altLang="en-US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如何参加考试</a:t>
            </a:r>
            <a:endParaRPr lang="zh-CN" altLang="en-US" sz="16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2" name="任意多边形 36"/>
          <p:cNvSpPr/>
          <p:nvPr/>
        </p:nvSpPr>
        <p:spPr>
          <a:xfrm>
            <a:off x="5521325" y="4410075"/>
            <a:ext cx="2027238" cy="406400"/>
          </a:xfrm>
          <a:custGeom>
            <a:avLst/>
            <a:gdLst>
              <a:gd name="txL" fmla="*/ 0 w 2026745"/>
              <a:gd name="txT" fmla="*/ 0 h 406077"/>
              <a:gd name="txR" fmla="*/ 2026745 w 2026745"/>
              <a:gd name="txB" fmla="*/ 406077 h 406077"/>
            </a:gdLst>
            <a:ahLst/>
            <a:cxnLst>
              <a:cxn ang="0">
                <a:pos x="185107" y="0"/>
              </a:cxn>
              <a:cxn ang="0">
                <a:pos x="1843117" y="0"/>
              </a:cxn>
              <a:cxn ang="0">
                <a:pos x="2028224" y="185414"/>
              </a:cxn>
              <a:cxn ang="0">
                <a:pos x="2028224" y="221633"/>
              </a:cxn>
              <a:cxn ang="0">
                <a:pos x="1843117" y="407047"/>
              </a:cxn>
              <a:cxn ang="0">
                <a:pos x="185107" y="407047"/>
              </a:cxn>
              <a:cxn ang="0">
                <a:pos x="0" y="221633"/>
              </a:cxn>
              <a:cxn ang="0">
                <a:pos x="0" y="185414"/>
              </a:cxn>
              <a:cxn ang="0">
                <a:pos x="185107" y="0"/>
              </a:cxn>
            </a:cxnLst>
            <a:rect l="txL" t="txT" r="txR" b="txB"/>
            <a:pathLst>
              <a:path w="2026745" h="406077">
                <a:moveTo>
                  <a:pt x="184972" y="0"/>
                </a:moveTo>
                <a:lnTo>
                  <a:pt x="1841773" y="0"/>
                </a:lnTo>
                <a:cubicBezTo>
                  <a:pt x="1943930" y="0"/>
                  <a:pt x="2026745" y="82816"/>
                  <a:pt x="2026745" y="184973"/>
                </a:cubicBezTo>
                <a:lnTo>
                  <a:pt x="2026745" y="221105"/>
                </a:lnTo>
                <a:cubicBezTo>
                  <a:pt x="2026745" y="323262"/>
                  <a:pt x="1943930" y="406077"/>
                  <a:pt x="1841773" y="406077"/>
                </a:cubicBezTo>
                <a:lnTo>
                  <a:pt x="184972" y="406077"/>
                </a:lnTo>
                <a:cubicBezTo>
                  <a:pt x="82815" y="406077"/>
                  <a:pt x="0" y="323262"/>
                  <a:pt x="0" y="221105"/>
                </a:cubicBezTo>
                <a:lnTo>
                  <a:pt x="0" y="184973"/>
                </a:lnTo>
                <a:cubicBezTo>
                  <a:pt x="0" y="82816"/>
                  <a:pt x="82815" y="0"/>
                  <a:pt x="184972" y="0"/>
                </a:cubicBezTo>
                <a:close/>
              </a:path>
            </a:pathLst>
          </a:custGeom>
          <a:solidFill>
            <a:srgbClr val="FFFFFF"/>
          </a:solidFill>
          <a:ln w="41275" cap="flat" cmpd="sng">
            <a:solidFill>
              <a:srgbClr val="99CB3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rIns="0" anchor="ctr"/>
          <a:lstStyle/>
          <a:p>
            <a:pPr lvl="0" indent="0"/>
            <a:r>
              <a:rPr lang="zh-CN" altLang="en-US" sz="1600" dirty="0">
                <a:solidFill>
                  <a:srgbClr val="5252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手机客户端学习</a:t>
            </a:r>
            <a:endParaRPr lang="zh-CN" altLang="en-US" sz="1600" dirty="0">
              <a:solidFill>
                <a:srgbClr val="52525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3" name="椭圆 30"/>
          <p:cNvSpPr/>
          <p:nvPr/>
        </p:nvSpPr>
        <p:spPr>
          <a:xfrm rot="1069622">
            <a:off x="2125663" y="2560638"/>
            <a:ext cx="2532062" cy="2759075"/>
          </a:xfrm>
          <a:custGeom>
            <a:avLst/>
            <a:gdLst/>
            <a:ahLst/>
            <a:cxnLst>
              <a:cxn ang="0">
                <a:pos x="1152789" y="0"/>
              </a:cxn>
              <a:cxn ang="0">
                <a:pos x="2532062" y="1379538"/>
              </a:cxn>
              <a:cxn ang="0">
                <a:pos x="1152789" y="2759075"/>
              </a:cxn>
              <a:cxn ang="0">
                <a:pos x="765894" y="2703035"/>
              </a:cxn>
              <a:cxn ang="0">
                <a:pos x="1019490" y="2728171"/>
              </a:cxn>
              <a:cxn ang="0">
                <a:pos x="2319319" y="1428093"/>
              </a:cxn>
              <a:cxn ang="0">
                <a:pos x="1019490" y="128015"/>
              </a:cxn>
              <a:cxn ang="0">
                <a:pos x="0" y="623165"/>
              </a:cxn>
              <a:cxn ang="0">
                <a:pos x="1152789" y="0"/>
              </a:cxn>
            </a:cxnLst>
            <a:rect l="0" t="0" r="0" b="0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rgbClr val="EAEAE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4" name="椭圆 39"/>
          <p:cNvSpPr/>
          <p:nvPr/>
        </p:nvSpPr>
        <p:spPr>
          <a:xfrm>
            <a:off x="3343275" y="3003550"/>
            <a:ext cx="547688" cy="547688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9225" name="椭圆 40"/>
          <p:cNvSpPr/>
          <p:nvPr/>
        </p:nvSpPr>
        <p:spPr>
          <a:xfrm>
            <a:off x="3617913" y="3667125"/>
            <a:ext cx="547687" cy="547688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9226" name="椭圆 41"/>
          <p:cNvSpPr/>
          <p:nvPr/>
        </p:nvSpPr>
        <p:spPr>
          <a:xfrm>
            <a:off x="3286125" y="4410075"/>
            <a:ext cx="547688" cy="547688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3</a:t>
            </a:r>
            <a:endParaRPr lang="en-US" altLang="zh-CN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9227" name="椭圆 30"/>
          <p:cNvSpPr/>
          <p:nvPr/>
        </p:nvSpPr>
        <p:spPr>
          <a:xfrm rot="-1069622" flipH="1">
            <a:off x="4522788" y="2560638"/>
            <a:ext cx="2533650" cy="2759075"/>
          </a:xfrm>
          <a:custGeom>
            <a:avLst/>
            <a:gdLst/>
            <a:ahLst/>
            <a:cxnLst>
              <a:cxn ang="0">
                <a:pos x="1153512" y="0"/>
              </a:cxn>
              <a:cxn ang="0">
                <a:pos x="2533650" y="1379538"/>
              </a:cxn>
              <a:cxn ang="0">
                <a:pos x="1153512" y="2759075"/>
              </a:cxn>
              <a:cxn ang="0">
                <a:pos x="766375" y="2703035"/>
              </a:cxn>
              <a:cxn ang="0">
                <a:pos x="1020130" y="2728171"/>
              </a:cxn>
              <a:cxn ang="0">
                <a:pos x="2320774" y="1428093"/>
              </a:cxn>
              <a:cxn ang="0">
                <a:pos x="1020130" y="128015"/>
              </a:cxn>
              <a:cxn ang="0">
                <a:pos x="0" y="623165"/>
              </a:cxn>
              <a:cxn ang="0">
                <a:pos x="1153512" y="0"/>
              </a:cxn>
            </a:cxnLst>
            <a:rect l="0" t="0" r="0" b="0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rgbClr val="EAEAE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8" name="椭圆 43"/>
          <p:cNvSpPr/>
          <p:nvPr/>
        </p:nvSpPr>
        <p:spPr>
          <a:xfrm>
            <a:off x="4972050" y="2933700"/>
            <a:ext cx="549275" cy="547688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4</a:t>
            </a:r>
            <a:endParaRPr lang="en-US" altLang="zh-CN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9229" name="椭圆 44"/>
          <p:cNvSpPr/>
          <p:nvPr/>
        </p:nvSpPr>
        <p:spPr>
          <a:xfrm>
            <a:off x="4972050" y="3665538"/>
            <a:ext cx="549275" cy="549275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5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9230" name="椭圆 45"/>
          <p:cNvSpPr/>
          <p:nvPr/>
        </p:nvSpPr>
        <p:spPr>
          <a:xfrm>
            <a:off x="5354638" y="4359275"/>
            <a:ext cx="547687" cy="547688"/>
          </a:xfrm>
          <a:prstGeom prst="ellipse">
            <a:avLst/>
          </a:prstGeom>
          <a:solidFill>
            <a:srgbClr val="99CB38"/>
          </a:solidFill>
          <a:ln w="444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 algn="ctr"/>
            <a:r>
              <a:rPr lang="en-US" altLang="zh-CN" sz="2400" dirty="0">
                <a:solidFill>
                  <a:srgbClr val="FFFFFF"/>
                </a:solidFill>
                <a:latin typeface="Bodoni MT" panose="02070603080606020203" pitchFamily="18" charset="0"/>
                <a:ea typeface="微软雅黑" panose="020B0503020204020204" pitchFamily="34" charset="-122"/>
              </a:rPr>
              <a:t>6</a:t>
            </a:r>
            <a:endParaRPr lang="zh-CN" altLang="en-US" sz="2400" dirty="0">
              <a:solidFill>
                <a:srgbClr val="FFFFFF"/>
              </a:solidFill>
              <a:latin typeface="Bodoni MT" panose="02070603080606020203" pitchFamily="18" charset="0"/>
              <a:ea typeface="微软雅黑" panose="020B0503020204020204" pitchFamily="34" charset="-122"/>
            </a:endParaRPr>
          </a:p>
        </p:txBody>
      </p:sp>
      <p:sp>
        <p:nvSpPr>
          <p:cNvPr id="9231" name="文本框 1"/>
          <p:cNvSpPr txBox="1"/>
          <p:nvPr/>
        </p:nvSpPr>
        <p:spPr>
          <a:xfrm>
            <a:off x="3695700" y="1004888"/>
            <a:ext cx="1627188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zh-CN" altLang="en-US" sz="3600" b="1" dirty="0">
                <a:solidFill>
                  <a:srgbClr val="99CB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3600" b="1" dirty="0">
              <a:solidFill>
                <a:srgbClr val="99CB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2110"/>
          <a:stretch>
            <a:fillRect/>
          </a:stretch>
        </p:blipFill>
        <p:spPr>
          <a:xfrm>
            <a:off x="2436495" y="1334135"/>
            <a:ext cx="2101215" cy="3679825"/>
          </a:xfrm>
          <a:prstGeom prst="rect">
            <a:avLst/>
          </a:prstGeom>
        </p:spPr>
      </p:pic>
      <p:sp>
        <p:nvSpPr>
          <p:cNvPr id="49153" name="文本框 5"/>
          <p:cNvSpPr txBox="1"/>
          <p:nvPr/>
        </p:nvSpPr>
        <p:spPr>
          <a:xfrm>
            <a:off x="269240" y="179070"/>
            <a:ext cx="36023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点击右上角邀请码，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输入邀请码：</a:t>
            </a:r>
            <a:r>
              <a:rPr lang="zh-CN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</a:t>
            </a:r>
            <a:endParaRPr lang="zh-CN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89860" y="455930"/>
            <a:ext cx="1452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    </a:t>
            </a:r>
            <a:r>
              <a:rPr lang="en-US" altLang="zh-CN">
                <a:solidFill>
                  <a:srgbClr val="FF0000"/>
                </a:solidFill>
              </a:rPr>
              <a:t> ueaq  </a:t>
            </a:r>
            <a:r>
              <a:rPr lang="en-US" altLang="zh-CN"/>
              <a:t>     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710" y="1334770"/>
            <a:ext cx="2110740" cy="367919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4666615" y="3946525"/>
            <a:ext cx="76200" cy="76200"/>
          </a:xfrm>
          <a:prstGeom prst="roundRect">
            <a:avLst/>
          </a:prstGeom>
          <a:ln>
            <a:solidFill>
              <a:schemeClr val="bg2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63110" y="3877945"/>
            <a:ext cx="60388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"/>
              <a:t>的</a:t>
            </a:r>
            <a:endParaRPr lang="zh-CN" altLang="en-US" sz="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任意多边形 2"/>
          <p:cNvSpPr/>
          <p:nvPr/>
        </p:nvSpPr>
        <p:spPr>
          <a:xfrm>
            <a:off x="1497013" y="2430463"/>
            <a:ext cx="6008687" cy="2219325"/>
          </a:xfrm>
          <a:custGeom>
            <a:avLst/>
            <a:gdLst/>
            <a:ahLst/>
            <a:cxnLst>
              <a:cxn ang="0">
                <a:pos x="0" y="452568"/>
              </a:cxn>
              <a:cxn ang="0">
                <a:pos x="252539" y="1792866"/>
              </a:cxn>
              <a:cxn ang="0">
                <a:pos x="5320737" y="2219325"/>
              </a:cxn>
              <a:cxn ang="0">
                <a:pos x="6008687" y="0"/>
              </a:cxn>
              <a:cxn ang="0">
                <a:pos x="0" y="452568"/>
              </a:cxn>
            </a:cxnLst>
            <a:rect l="0" t="0" r="0" b="0"/>
            <a:pathLst>
              <a:path w="6008914" h="2220686">
                <a:moveTo>
                  <a:pt x="0" y="452846"/>
                </a:moveTo>
                <a:lnTo>
                  <a:pt x="252548" y="1793966"/>
                </a:lnTo>
                <a:lnTo>
                  <a:pt x="5320937" y="2220686"/>
                </a:lnTo>
                <a:lnTo>
                  <a:pt x="6008914" y="0"/>
                </a:lnTo>
                <a:lnTo>
                  <a:pt x="0" y="452846"/>
                </a:ln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74" name="任意多边形 3"/>
          <p:cNvSpPr/>
          <p:nvPr/>
        </p:nvSpPr>
        <p:spPr>
          <a:xfrm>
            <a:off x="7562850" y="2482850"/>
            <a:ext cx="400050" cy="158750"/>
          </a:xfrm>
          <a:custGeom>
            <a:avLst/>
            <a:gdLst/>
            <a:ahLst/>
            <a:cxnLst>
              <a:cxn ang="0">
                <a:pos x="0" y="152400"/>
              </a:cxn>
              <a:cxn ang="0">
                <a:pos x="374650" y="0"/>
              </a:cxn>
              <a:cxn ang="0">
                <a:pos x="400050" y="158750"/>
              </a:cxn>
              <a:cxn ang="0">
                <a:pos x="0" y="152400"/>
              </a:cxn>
            </a:cxnLst>
            <a:rect l="0" t="0" r="0" b="0"/>
            <a:pathLst>
              <a:path w="400050" h="158750">
                <a:moveTo>
                  <a:pt x="0" y="152400"/>
                </a:moveTo>
                <a:lnTo>
                  <a:pt x="374650" y="0"/>
                </a:lnTo>
                <a:lnTo>
                  <a:pt x="400050" y="158750"/>
                </a:lnTo>
                <a:lnTo>
                  <a:pt x="0" y="152400"/>
                </a:ln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75" name="任意多边形 4"/>
          <p:cNvSpPr/>
          <p:nvPr/>
        </p:nvSpPr>
        <p:spPr>
          <a:xfrm>
            <a:off x="7435850" y="1936750"/>
            <a:ext cx="368300" cy="342900"/>
          </a:xfrm>
          <a:custGeom>
            <a:avLst/>
            <a:gdLst/>
            <a:ahLst/>
            <a:cxnLst>
              <a:cxn ang="0">
                <a:pos x="0" y="342900"/>
              </a:cxn>
              <a:cxn ang="0">
                <a:pos x="254000" y="0"/>
              </a:cxn>
              <a:cxn ang="0">
                <a:pos x="368300" y="139700"/>
              </a:cxn>
              <a:cxn ang="0">
                <a:pos x="0" y="342900"/>
              </a:cxn>
            </a:cxnLst>
            <a:rect l="0" t="0" r="0" b="0"/>
            <a:pathLst>
              <a:path w="368300" h="342900">
                <a:moveTo>
                  <a:pt x="0" y="342900"/>
                </a:moveTo>
                <a:lnTo>
                  <a:pt x="254000" y="0"/>
                </a:lnTo>
                <a:lnTo>
                  <a:pt x="368300" y="139700"/>
                </a:lnTo>
                <a:lnTo>
                  <a:pt x="0" y="342900"/>
                </a:lnTo>
                <a:close/>
              </a:path>
            </a:pathLst>
          </a:custGeom>
          <a:solidFill>
            <a:srgbClr val="00B05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76" name="文本框 5"/>
          <p:cNvSpPr txBox="1"/>
          <p:nvPr/>
        </p:nvSpPr>
        <p:spPr>
          <a:xfrm rot="-254625">
            <a:off x="1381125" y="2419350"/>
            <a:ext cx="6124575" cy="16843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algn="ctr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en-US" altLang="zh-CN" sz="8000" dirty="0">
                <a:solidFill>
                  <a:srgbClr val="FFFFFF"/>
                </a:solidFill>
                <a:latin typeface="Bodoni MT Black" panose="02070A03080606020203" pitchFamily="18" charset="0"/>
                <a:ea typeface="幼圆" panose="02010509060101010101" pitchFamily="49" charset="-122"/>
              </a:rPr>
              <a:t>THANKS</a:t>
            </a:r>
            <a:endParaRPr lang="zh-CN" altLang="en-US" sz="8000" dirty="0">
              <a:solidFill>
                <a:srgbClr val="FFFFFF"/>
              </a:solidFill>
              <a:latin typeface="Bodoni MT Black" panose="02070A03080606020203" pitchFamily="18" charset="0"/>
              <a:ea typeface="幼圆" panose="02010509060101010101" pitchFamily="49" charset="-122"/>
            </a:endParaRPr>
          </a:p>
        </p:txBody>
      </p:sp>
      <p:sp>
        <p:nvSpPr>
          <p:cNvPr id="54277" name="文本框 6"/>
          <p:cNvSpPr txBox="1"/>
          <p:nvPr/>
        </p:nvSpPr>
        <p:spPr>
          <a:xfrm rot="298406">
            <a:off x="4632325" y="4078288"/>
            <a:ext cx="2170113" cy="3921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algn="r"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</a:pPr>
            <a:r>
              <a:rPr lang="zh-CN" altLang="en-US" sz="1400" b="1" dirty="0">
                <a:solidFill>
                  <a:srgbClr val="FFFFFF"/>
                </a:solidFill>
                <a:latin typeface="Bell MT" panose="02020503060305020303" pitchFamily="18" charset="0"/>
                <a:ea typeface="华文仿宋" panose="02010600040101010101" pitchFamily="2" charset="-122"/>
              </a:rPr>
              <a:t>尔雅慕课网络学习</a:t>
            </a:r>
            <a:endParaRPr lang="zh-CN" altLang="en-US" sz="1400" b="1" dirty="0">
              <a:solidFill>
                <a:srgbClr val="FFFFFF"/>
              </a:solidFill>
              <a:latin typeface="Bell MT" panose="02020503060305020303" pitchFamily="18" charset="0"/>
              <a:ea typeface="华文仿宋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MH_SubTitle_1"/>
          <p:cNvSpPr/>
          <p:nvPr/>
        </p:nvSpPr>
        <p:spPr>
          <a:xfrm>
            <a:off x="874713" y="3621088"/>
            <a:ext cx="1981200" cy="992187"/>
          </a:xfrm>
          <a:custGeom>
            <a:avLst/>
            <a:gdLst>
              <a:gd name="txL" fmla="*/ 0 w 2336977"/>
              <a:gd name="txT" fmla="*/ 0 h 1170423"/>
              <a:gd name="txR" fmla="*/ 2336977 w 2336977"/>
              <a:gd name="txB" fmla="*/ 1170423 h 1170423"/>
            </a:gdLst>
            <a:ahLst/>
            <a:cxnLst>
              <a:cxn ang="0">
                <a:pos x="1846" y="45141"/>
              </a:cxn>
              <a:cxn ang="0">
                <a:pos x="1420618" y="45141"/>
              </a:cxn>
              <a:cxn ang="0">
                <a:pos x="1416232" y="104884"/>
              </a:cxn>
              <a:cxn ang="0">
                <a:pos x="999362" y="652203"/>
              </a:cxn>
              <a:cxn ang="0">
                <a:pos x="231642" y="527355"/>
              </a:cxn>
              <a:cxn ang="0">
                <a:pos x="3288" y="80409"/>
              </a:cxn>
              <a:cxn ang="0">
                <a:pos x="0" y="0"/>
              </a:cxn>
              <a:cxn ang="0">
                <a:pos x="709644" y="0"/>
              </a:cxn>
              <a:cxn ang="0">
                <a:pos x="711350" y="570"/>
              </a:cxn>
              <a:cxn ang="0">
                <a:pos x="1423889" y="570"/>
              </a:cxn>
              <a:cxn ang="0">
                <a:pos x="1422228" y="23210"/>
              </a:cxn>
              <a:cxn ang="0">
                <a:pos x="949" y="23210"/>
              </a:cxn>
            </a:cxnLst>
            <a:rect l="txL" t="txT" r="txR" b="txB"/>
            <a:pathLst>
              <a:path w="2336977" h="1170423">
                <a:moveTo>
                  <a:pt x="3030" y="74100"/>
                </a:moveTo>
                <a:lnTo>
                  <a:pt x="2331608" y="74100"/>
                </a:lnTo>
                <a:lnTo>
                  <a:pt x="2324410" y="172170"/>
                </a:lnTo>
                <a:cubicBezTo>
                  <a:pt x="2266324" y="565225"/>
                  <a:pt x="2010816" y="906836"/>
                  <a:pt x="1640215" y="1070609"/>
                </a:cubicBezTo>
                <a:cubicBezTo>
                  <a:pt x="1216672" y="1257778"/>
                  <a:pt x="722581" y="1177415"/>
                  <a:pt x="380185" y="865668"/>
                </a:cubicBezTo>
                <a:cubicBezTo>
                  <a:pt x="166188" y="670825"/>
                  <a:pt x="36639" y="408536"/>
                  <a:pt x="5397" y="131995"/>
                </a:cubicBezTo>
                <a:lnTo>
                  <a:pt x="3030" y="74100"/>
                </a:lnTo>
                <a:close/>
                <a:moveTo>
                  <a:pt x="0" y="0"/>
                </a:moveTo>
                <a:lnTo>
                  <a:pt x="1164712" y="0"/>
                </a:lnTo>
                <a:lnTo>
                  <a:pt x="1167513" y="936"/>
                </a:lnTo>
                <a:lnTo>
                  <a:pt x="2336977" y="936"/>
                </a:lnTo>
                <a:lnTo>
                  <a:pt x="2334250" y="38100"/>
                </a:lnTo>
                <a:lnTo>
                  <a:pt x="155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正确的学习网址（一般教务处网站有通知）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66" name="MH_Text_1"/>
          <p:cNvSpPr/>
          <p:nvPr/>
        </p:nvSpPr>
        <p:spPr>
          <a:xfrm>
            <a:off x="838200" y="2481263"/>
            <a:ext cx="2054225" cy="1122362"/>
          </a:xfrm>
          <a:custGeom>
            <a:avLst/>
            <a:gdLst>
              <a:gd name="txL" fmla="*/ 0 w 2423471"/>
              <a:gd name="txT" fmla="*/ 0 h 1323975"/>
              <a:gd name="txR" fmla="*/ 2423471 w 2423471"/>
              <a:gd name="txB" fmla="*/ 1323975 h 1323975"/>
            </a:gdLst>
            <a:ahLst/>
            <a:cxnLst/>
            <a:rect l="txL" t="txT" r="txR" b="txB"/>
            <a:pathLst>
              <a:path w="2423471" h="1323975">
                <a:moveTo>
                  <a:pt x="2337727" y="1099495"/>
                </a:moveTo>
                <a:lnTo>
                  <a:pt x="2337727" y="1185239"/>
                </a:lnTo>
                <a:lnTo>
                  <a:pt x="2423471" y="1211735"/>
                </a:lnTo>
                <a:lnTo>
                  <a:pt x="2337727" y="1238231"/>
                </a:lnTo>
                <a:lnTo>
                  <a:pt x="2337727" y="1323975"/>
                </a:lnTo>
                <a:lnTo>
                  <a:pt x="2284735" y="1254606"/>
                </a:lnTo>
                <a:lnTo>
                  <a:pt x="2198992" y="1281103"/>
                </a:lnTo>
                <a:lnTo>
                  <a:pt x="2251985" y="1211735"/>
                </a:lnTo>
                <a:lnTo>
                  <a:pt x="2198992" y="1142367"/>
                </a:lnTo>
                <a:lnTo>
                  <a:pt x="2284735" y="1168864"/>
                </a:lnTo>
                <a:lnTo>
                  <a:pt x="2337727" y="1099495"/>
                </a:lnTo>
                <a:close/>
                <a:moveTo>
                  <a:pt x="85744" y="1099495"/>
                </a:moveTo>
                <a:lnTo>
                  <a:pt x="138737" y="1168864"/>
                </a:lnTo>
                <a:lnTo>
                  <a:pt x="224480" y="1142367"/>
                </a:lnTo>
                <a:lnTo>
                  <a:pt x="171487" y="1211735"/>
                </a:lnTo>
                <a:lnTo>
                  <a:pt x="224480" y="1281103"/>
                </a:lnTo>
                <a:lnTo>
                  <a:pt x="138737" y="1254606"/>
                </a:lnTo>
                <a:lnTo>
                  <a:pt x="85744" y="1323975"/>
                </a:lnTo>
                <a:lnTo>
                  <a:pt x="85744" y="1238231"/>
                </a:lnTo>
                <a:lnTo>
                  <a:pt x="0" y="1211735"/>
                </a:lnTo>
                <a:lnTo>
                  <a:pt x="85744" y="1185239"/>
                </a:lnTo>
                <a:lnTo>
                  <a:pt x="85744" y="1099495"/>
                </a:lnTo>
                <a:close/>
                <a:moveTo>
                  <a:pt x="2270310" y="811892"/>
                </a:moveTo>
                <a:lnTo>
                  <a:pt x="2292502" y="894714"/>
                </a:lnTo>
                <a:lnTo>
                  <a:pt x="2382182" y="898115"/>
                </a:lnTo>
                <a:lnTo>
                  <a:pt x="2306217" y="945900"/>
                </a:lnTo>
                <a:lnTo>
                  <a:pt x="2328409" y="1028723"/>
                </a:lnTo>
                <a:lnTo>
                  <a:pt x="2259269" y="975433"/>
                </a:lnTo>
                <a:lnTo>
                  <a:pt x="2183305" y="1023219"/>
                </a:lnTo>
                <a:lnTo>
                  <a:pt x="2216539" y="942499"/>
                </a:lnTo>
                <a:lnTo>
                  <a:pt x="2147398" y="889210"/>
                </a:lnTo>
                <a:lnTo>
                  <a:pt x="2237077" y="892612"/>
                </a:lnTo>
                <a:lnTo>
                  <a:pt x="2270310" y="811892"/>
                </a:lnTo>
                <a:close/>
                <a:moveTo>
                  <a:pt x="153163" y="811892"/>
                </a:moveTo>
                <a:lnTo>
                  <a:pt x="186395" y="892612"/>
                </a:lnTo>
                <a:lnTo>
                  <a:pt x="276074" y="889210"/>
                </a:lnTo>
                <a:lnTo>
                  <a:pt x="206933" y="942499"/>
                </a:lnTo>
                <a:lnTo>
                  <a:pt x="240167" y="1023219"/>
                </a:lnTo>
                <a:lnTo>
                  <a:pt x="164203" y="975433"/>
                </a:lnTo>
                <a:lnTo>
                  <a:pt x="95063" y="1028723"/>
                </a:lnTo>
                <a:lnTo>
                  <a:pt x="117255" y="945900"/>
                </a:lnTo>
                <a:lnTo>
                  <a:pt x="41290" y="898115"/>
                </a:lnTo>
                <a:lnTo>
                  <a:pt x="130971" y="894714"/>
                </a:lnTo>
                <a:lnTo>
                  <a:pt x="153163" y="811892"/>
                </a:lnTo>
                <a:close/>
                <a:moveTo>
                  <a:pt x="2130752" y="551537"/>
                </a:moveTo>
                <a:lnTo>
                  <a:pt x="2173624" y="625794"/>
                </a:lnTo>
                <a:lnTo>
                  <a:pt x="2261129" y="605868"/>
                </a:lnTo>
                <a:lnTo>
                  <a:pt x="2200120" y="671686"/>
                </a:lnTo>
                <a:lnTo>
                  <a:pt x="2242992" y="745943"/>
                </a:lnTo>
                <a:lnTo>
                  <a:pt x="2162416" y="712363"/>
                </a:lnTo>
                <a:lnTo>
                  <a:pt x="2101408" y="778182"/>
                </a:lnTo>
                <a:lnTo>
                  <a:pt x="2112618" y="691611"/>
                </a:lnTo>
                <a:lnTo>
                  <a:pt x="2032040" y="658033"/>
                </a:lnTo>
                <a:lnTo>
                  <a:pt x="2119545" y="638108"/>
                </a:lnTo>
                <a:lnTo>
                  <a:pt x="2130752" y="551537"/>
                </a:lnTo>
                <a:close/>
                <a:moveTo>
                  <a:pt x="292719" y="551536"/>
                </a:moveTo>
                <a:lnTo>
                  <a:pt x="303927" y="638107"/>
                </a:lnTo>
                <a:lnTo>
                  <a:pt x="391431" y="658032"/>
                </a:lnTo>
                <a:lnTo>
                  <a:pt x="310854" y="691610"/>
                </a:lnTo>
                <a:lnTo>
                  <a:pt x="322063" y="778181"/>
                </a:lnTo>
                <a:lnTo>
                  <a:pt x="261056" y="712362"/>
                </a:lnTo>
                <a:lnTo>
                  <a:pt x="180479" y="745942"/>
                </a:lnTo>
                <a:lnTo>
                  <a:pt x="223351" y="671685"/>
                </a:lnTo>
                <a:lnTo>
                  <a:pt x="162342" y="605867"/>
                </a:lnTo>
                <a:lnTo>
                  <a:pt x="249847" y="625793"/>
                </a:lnTo>
                <a:lnTo>
                  <a:pt x="292719" y="551536"/>
                </a:lnTo>
                <a:close/>
                <a:moveTo>
                  <a:pt x="1928567" y="336174"/>
                </a:moveTo>
                <a:lnTo>
                  <a:pt x="1989197" y="396804"/>
                </a:lnTo>
                <a:lnTo>
                  <a:pt x="2068563" y="354909"/>
                </a:lnTo>
                <a:lnTo>
                  <a:pt x="2026668" y="434275"/>
                </a:lnTo>
                <a:lnTo>
                  <a:pt x="2087298" y="494905"/>
                </a:lnTo>
                <a:lnTo>
                  <a:pt x="2000776" y="483325"/>
                </a:lnTo>
                <a:lnTo>
                  <a:pt x="1958883" y="562690"/>
                </a:lnTo>
                <a:lnTo>
                  <a:pt x="1947304" y="476168"/>
                </a:lnTo>
                <a:lnTo>
                  <a:pt x="1860782" y="464589"/>
                </a:lnTo>
                <a:lnTo>
                  <a:pt x="1940147" y="422696"/>
                </a:lnTo>
                <a:lnTo>
                  <a:pt x="1928567" y="336174"/>
                </a:lnTo>
                <a:close/>
                <a:moveTo>
                  <a:pt x="494906" y="336174"/>
                </a:moveTo>
                <a:lnTo>
                  <a:pt x="483326" y="422696"/>
                </a:lnTo>
                <a:lnTo>
                  <a:pt x="562692" y="464589"/>
                </a:lnTo>
                <a:lnTo>
                  <a:pt x="476169" y="476168"/>
                </a:lnTo>
                <a:lnTo>
                  <a:pt x="464590" y="562690"/>
                </a:lnTo>
                <a:lnTo>
                  <a:pt x="422697" y="483325"/>
                </a:lnTo>
                <a:lnTo>
                  <a:pt x="336175" y="494905"/>
                </a:lnTo>
                <a:lnTo>
                  <a:pt x="396805" y="434275"/>
                </a:lnTo>
                <a:lnTo>
                  <a:pt x="354910" y="354909"/>
                </a:lnTo>
                <a:lnTo>
                  <a:pt x="434276" y="396804"/>
                </a:lnTo>
                <a:lnTo>
                  <a:pt x="494906" y="336174"/>
                </a:lnTo>
                <a:close/>
                <a:moveTo>
                  <a:pt x="1817603" y="162341"/>
                </a:moveTo>
                <a:lnTo>
                  <a:pt x="1797677" y="249846"/>
                </a:lnTo>
                <a:lnTo>
                  <a:pt x="1871934" y="292718"/>
                </a:lnTo>
                <a:lnTo>
                  <a:pt x="1785363" y="303926"/>
                </a:lnTo>
                <a:lnTo>
                  <a:pt x="1765438" y="391430"/>
                </a:lnTo>
                <a:lnTo>
                  <a:pt x="1731860" y="310852"/>
                </a:lnTo>
                <a:lnTo>
                  <a:pt x="1645289" y="322062"/>
                </a:lnTo>
                <a:lnTo>
                  <a:pt x="1711108" y="261055"/>
                </a:lnTo>
                <a:lnTo>
                  <a:pt x="1677529" y="180478"/>
                </a:lnTo>
                <a:lnTo>
                  <a:pt x="1751785" y="223350"/>
                </a:lnTo>
                <a:lnTo>
                  <a:pt x="1817603" y="162341"/>
                </a:lnTo>
                <a:close/>
                <a:moveTo>
                  <a:pt x="605868" y="162341"/>
                </a:moveTo>
                <a:lnTo>
                  <a:pt x="671686" y="223350"/>
                </a:lnTo>
                <a:lnTo>
                  <a:pt x="745943" y="180478"/>
                </a:lnTo>
                <a:lnTo>
                  <a:pt x="712364" y="261055"/>
                </a:lnTo>
                <a:lnTo>
                  <a:pt x="778182" y="322062"/>
                </a:lnTo>
                <a:lnTo>
                  <a:pt x="691611" y="310852"/>
                </a:lnTo>
                <a:lnTo>
                  <a:pt x="658033" y="391430"/>
                </a:lnTo>
                <a:lnTo>
                  <a:pt x="638109" y="303926"/>
                </a:lnTo>
                <a:lnTo>
                  <a:pt x="551537" y="292718"/>
                </a:lnTo>
                <a:lnTo>
                  <a:pt x="625794" y="249846"/>
                </a:lnTo>
                <a:lnTo>
                  <a:pt x="605868" y="162341"/>
                </a:lnTo>
                <a:close/>
                <a:moveTo>
                  <a:pt x="1525356" y="41289"/>
                </a:moveTo>
                <a:lnTo>
                  <a:pt x="1528757" y="130969"/>
                </a:lnTo>
                <a:lnTo>
                  <a:pt x="1611579" y="153162"/>
                </a:lnTo>
                <a:lnTo>
                  <a:pt x="1530859" y="186394"/>
                </a:lnTo>
                <a:lnTo>
                  <a:pt x="1534261" y="276073"/>
                </a:lnTo>
                <a:lnTo>
                  <a:pt x="1480972" y="206932"/>
                </a:lnTo>
                <a:lnTo>
                  <a:pt x="1400252" y="240166"/>
                </a:lnTo>
                <a:lnTo>
                  <a:pt x="1448038" y="164202"/>
                </a:lnTo>
                <a:lnTo>
                  <a:pt x="1394748" y="95062"/>
                </a:lnTo>
                <a:lnTo>
                  <a:pt x="1477571" y="117254"/>
                </a:lnTo>
                <a:lnTo>
                  <a:pt x="1525356" y="41289"/>
                </a:lnTo>
                <a:close/>
                <a:moveTo>
                  <a:pt x="898116" y="41289"/>
                </a:moveTo>
                <a:lnTo>
                  <a:pt x="945902" y="117254"/>
                </a:lnTo>
                <a:lnTo>
                  <a:pt x="1028724" y="95062"/>
                </a:lnTo>
                <a:lnTo>
                  <a:pt x="975434" y="164202"/>
                </a:lnTo>
                <a:lnTo>
                  <a:pt x="1023220" y="240166"/>
                </a:lnTo>
                <a:lnTo>
                  <a:pt x="942500" y="206932"/>
                </a:lnTo>
                <a:lnTo>
                  <a:pt x="889211" y="276073"/>
                </a:lnTo>
                <a:lnTo>
                  <a:pt x="892614" y="186394"/>
                </a:lnTo>
                <a:lnTo>
                  <a:pt x="811893" y="153162"/>
                </a:lnTo>
                <a:lnTo>
                  <a:pt x="894715" y="130969"/>
                </a:lnTo>
                <a:lnTo>
                  <a:pt x="898116" y="41289"/>
                </a:lnTo>
                <a:close/>
                <a:moveTo>
                  <a:pt x="1211736" y="0"/>
                </a:moveTo>
                <a:lnTo>
                  <a:pt x="1238232" y="85744"/>
                </a:lnTo>
                <a:lnTo>
                  <a:pt x="1323976" y="85744"/>
                </a:lnTo>
                <a:lnTo>
                  <a:pt x="1254607" y="138736"/>
                </a:lnTo>
                <a:lnTo>
                  <a:pt x="1281104" y="224479"/>
                </a:lnTo>
                <a:lnTo>
                  <a:pt x="1211736" y="171486"/>
                </a:lnTo>
                <a:lnTo>
                  <a:pt x="1142368" y="224479"/>
                </a:lnTo>
                <a:lnTo>
                  <a:pt x="1168865" y="138736"/>
                </a:lnTo>
                <a:lnTo>
                  <a:pt x="1099496" y="85744"/>
                </a:lnTo>
                <a:lnTo>
                  <a:pt x="1185240" y="85744"/>
                </a:lnTo>
                <a:lnTo>
                  <a:pt x="1211736" y="0"/>
                </a:lnTo>
                <a:close/>
              </a:path>
            </a:pathLst>
          </a:custGeom>
          <a:solidFill>
            <a:srgbClr val="C5EAAC"/>
          </a:solidFill>
          <a:ln w="9525">
            <a:noFill/>
          </a:ln>
        </p:spPr>
        <p:txBody>
          <a:bodyPr anchor="b"/>
          <a:lstStyle/>
          <a:p>
            <a:pPr lvl="0" indent="0" algn="ctr"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（一）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67" name="MH_SubTitle_2"/>
          <p:cNvSpPr/>
          <p:nvPr/>
        </p:nvSpPr>
        <p:spPr>
          <a:xfrm>
            <a:off x="3559175" y="3603625"/>
            <a:ext cx="1981200" cy="992188"/>
          </a:xfrm>
          <a:custGeom>
            <a:avLst/>
            <a:gdLst>
              <a:gd name="txL" fmla="*/ 0 w 2336977"/>
              <a:gd name="txT" fmla="*/ 0 h 1170423"/>
              <a:gd name="txR" fmla="*/ 2336977 w 2336977"/>
              <a:gd name="txB" fmla="*/ 1170423 h 1170423"/>
            </a:gdLst>
            <a:ahLst/>
            <a:cxnLst>
              <a:cxn ang="0">
                <a:pos x="1846" y="45141"/>
              </a:cxn>
              <a:cxn ang="0">
                <a:pos x="1420618" y="45141"/>
              </a:cxn>
              <a:cxn ang="0">
                <a:pos x="1416232" y="104884"/>
              </a:cxn>
              <a:cxn ang="0">
                <a:pos x="999362" y="652204"/>
              </a:cxn>
              <a:cxn ang="0">
                <a:pos x="231642" y="527357"/>
              </a:cxn>
              <a:cxn ang="0">
                <a:pos x="3288" y="80409"/>
              </a:cxn>
              <a:cxn ang="0">
                <a:pos x="0" y="0"/>
              </a:cxn>
              <a:cxn ang="0">
                <a:pos x="709644" y="0"/>
              </a:cxn>
              <a:cxn ang="0">
                <a:pos x="711350" y="570"/>
              </a:cxn>
              <a:cxn ang="0">
                <a:pos x="1423889" y="570"/>
              </a:cxn>
              <a:cxn ang="0">
                <a:pos x="1422228" y="23211"/>
              </a:cxn>
              <a:cxn ang="0">
                <a:pos x="949" y="23211"/>
              </a:cxn>
            </a:cxnLst>
            <a:rect l="txL" t="txT" r="txR" b="txB"/>
            <a:pathLst>
              <a:path w="2336977" h="1170423">
                <a:moveTo>
                  <a:pt x="3030" y="74100"/>
                </a:moveTo>
                <a:lnTo>
                  <a:pt x="2331608" y="74100"/>
                </a:lnTo>
                <a:lnTo>
                  <a:pt x="2324410" y="172170"/>
                </a:lnTo>
                <a:cubicBezTo>
                  <a:pt x="2266324" y="565225"/>
                  <a:pt x="2010816" y="906836"/>
                  <a:pt x="1640215" y="1070609"/>
                </a:cubicBezTo>
                <a:cubicBezTo>
                  <a:pt x="1216672" y="1257778"/>
                  <a:pt x="722581" y="1177415"/>
                  <a:pt x="380185" y="865668"/>
                </a:cubicBezTo>
                <a:cubicBezTo>
                  <a:pt x="166188" y="670825"/>
                  <a:pt x="36639" y="408536"/>
                  <a:pt x="5397" y="131995"/>
                </a:cubicBezTo>
                <a:lnTo>
                  <a:pt x="3030" y="74100"/>
                </a:lnTo>
                <a:close/>
                <a:moveTo>
                  <a:pt x="0" y="0"/>
                </a:moveTo>
                <a:lnTo>
                  <a:pt x="1164712" y="0"/>
                </a:lnTo>
                <a:lnTo>
                  <a:pt x="1167513" y="936"/>
                </a:lnTo>
                <a:lnTo>
                  <a:pt x="2336977" y="936"/>
                </a:lnTo>
                <a:lnTo>
                  <a:pt x="2334250" y="38100"/>
                </a:lnTo>
                <a:lnTo>
                  <a:pt x="155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点击右上角“登录”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68" name="MH_Text_2"/>
          <p:cNvSpPr/>
          <p:nvPr/>
        </p:nvSpPr>
        <p:spPr>
          <a:xfrm>
            <a:off x="3559175" y="2481263"/>
            <a:ext cx="2054225" cy="1122362"/>
          </a:xfrm>
          <a:custGeom>
            <a:avLst/>
            <a:gdLst>
              <a:gd name="txL" fmla="*/ 0 w 2423471"/>
              <a:gd name="txT" fmla="*/ 0 h 1323975"/>
              <a:gd name="txR" fmla="*/ 2423471 w 2423471"/>
              <a:gd name="txB" fmla="*/ 1323975 h 1323975"/>
            </a:gdLst>
            <a:ahLst/>
            <a:cxnLst/>
            <a:rect l="txL" t="txT" r="txR" b="txB"/>
            <a:pathLst>
              <a:path w="2423471" h="1323975">
                <a:moveTo>
                  <a:pt x="2337727" y="1099495"/>
                </a:moveTo>
                <a:lnTo>
                  <a:pt x="2337727" y="1185239"/>
                </a:lnTo>
                <a:lnTo>
                  <a:pt x="2423471" y="1211735"/>
                </a:lnTo>
                <a:lnTo>
                  <a:pt x="2337727" y="1238231"/>
                </a:lnTo>
                <a:lnTo>
                  <a:pt x="2337727" y="1323975"/>
                </a:lnTo>
                <a:lnTo>
                  <a:pt x="2284735" y="1254606"/>
                </a:lnTo>
                <a:lnTo>
                  <a:pt x="2198992" y="1281103"/>
                </a:lnTo>
                <a:lnTo>
                  <a:pt x="2251985" y="1211735"/>
                </a:lnTo>
                <a:lnTo>
                  <a:pt x="2198992" y="1142367"/>
                </a:lnTo>
                <a:lnTo>
                  <a:pt x="2284735" y="1168864"/>
                </a:lnTo>
                <a:lnTo>
                  <a:pt x="2337727" y="1099495"/>
                </a:lnTo>
                <a:close/>
                <a:moveTo>
                  <a:pt x="85744" y="1099495"/>
                </a:moveTo>
                <a:lnTo>
                  <a:pt x="138737" y="1168864"/>
                </a:lnTo>
                <a:lnTo>
                  <a:pt x="224480" y="1142367"/>
                </a:lnTo>
                <a:lnTo>
                  <a:pt x="171487" y="1211735"/>
                </a:lnTo>
                <a:lnTo>
                  <a:pt x="224480" y="1281103"/>
                </a:lnTo>
                <a:lnTo>
                  <a:pt x="138737" y="1254606"/>
                </a:lnTo>
                <a:lnTo>
                  <a:pt x="85744" y="1323975"/>
                </a:lnTo>
                <a:lnTo>
                  <a:pt x="85744" y="1238231"/>
                </a:lnTo>
                <a:lnTo>
                  <a:pt x="0" y="1211735"/>
                </a:lnTo>
                <a:lnTo>
                  <a:pt x="85744" y="1185239"/>
                </a:lnTo>
                <a:lnTo>
                  <a:pt x="85744" y="1099495"/>
                </a:lnTo>
                <a:close/>
                <a:moveTo>
                  <a:pt x="2270310" y="811892"/>
                </a:moveTo>
                <a:lnTo>
                  <a:pt x="2292502" y="894714"/>
                </a:lnTo>
                <a:lnTo>
                  <a:pt x="2382182" y="898115"/>
                </a:lnTo>
                <a:lnTo>
                  <a:pt x="2306217" y="945900"/>
                </a:lnTo>
                <a:lnTo>
                  <a:pt x="2328409" y="1028723"/>
                </a:lnTo>
                <a:lnTo>
                  <a:pt x="2259269" y="975433"/>
                </a:lnTo>
                <a:lnTo>
                  <a:pt x="2183305" y="1023219"/>
                </a:lnTo>
                <a:lnTo>
                  <a:pt x="2216539" y="942499"/>
                </a:lnTo>
                <a:lnTo>
                  <a:pt x="2147398" y="889210"/>
                </a:lnTo>
                <a:lnTo>
                  <a:pt x="2237077" y="892612"/>
                </a:lnTo>
                <a:lnTo>
                  <a:pt x="2270310" y="811892"/>
                </a:lnTo>
                <a:close/>
                <a:moveTo>
                  <a:pt x="153163" y="811892"/>
                </a:moveTo>
                <a:lnTo>
                  <a:pt x="186395" y="892612"/>
                </a:lnTo>
                <a:lnTo>
                  <a:pt x="276074" y="889210"/>
                </a:lnTo>
                <a:lnTo>
                  <a:pt x="206933" y="942499"/>
                </a:lnTo>
                <a:lnTo>
                  <a:pt x="240167" y="1023219"/>
                </a:lnTo>
                <a:lnTo>
                  <a:pt x="164203" y="975433"/>
                </a:lnTo>
                <a:lnTo>
                  <a:pt x="95063" y="1028723"/>
                </a:lnTo>
                <a:lnTo>
                  <a:pt x="117255" y="945900"/>
                </a:lnTo>
                <a:lnTo>
                  <a:pt x="41290" y="898115"/>
                </a:lnTo>
                <a:lnTo>
                  <a:pt x="130971" y="894714"/>
                </a:lnTo>
                <a:lnTo>
                  <a:pt x="153163" y="811892"/>
                </a:lnTo>
                <a:close/>
                <a:moveTo>
                  <a:pt x="2130752" y="551537"/>
                </a:moveTo>
                <a:lnTo>
                  <a:pt x="2173624" y="625794"/>
                </a:lnTo>
                <a:lnTo>
                  <a:pt x="2261129" y="605868"/>
                </a:lnTo>
                <a:lnTo>
                  <a:pt x="2200120" y="671686"/>
                </a:lnTo>
                <a:lnTo>
                  <a:pt x="2242992" y="745943"/>
                </a:lnTo>
                <a:lnTo>
                  <a:pt x="2162416" y="712363"/>
                </a:lnTo>
                <a:lnTo>
                  <a:pt x="2101408" y="778182"/>
                </a:lnTo>
                <a:lnTo>
                  <a:pt x="2112618" y="691611"/>
                </a:lnTo>
                <a:lnTo>
                  <a:pt x="2032040" y="658033"/>
                </a:lnTo>
                <a:lnTo>
                  <a:pt x="2119545" y="638108"/>
                </a:lnTo>
                <a:lnTo>
                  <a:pt x="2130752" y="551537"/>
                </a:lnTo>
                <a:close/>
                <a:moveTo>
                  <a:pt x="292719" y="551536"/>
                </a:moveTo>
                <a:lnTo>
                  <a:pt x="303927" y="638107"/>
                </a:lnTo>
                <a:lnTo>
                  <a:pt x="391431" y="658032"/>
                </a:lnTo>
                <a:lnTo>
                  <a:pt x="310854" y="691610"/>
                </a:lnTo>
                <a:lnTo>
                  <a:pt x="322063" y="778181"/>
                </a:lnTo>
                <a:lnTo>
                  <a:pt x="261056" y="712362"/>
                </a:lnTo>
                <a:lnTo>
                  <a:pt x="180479" y="745942"/>
                </a:lnTo>
                <a:lnTo>
                  <a:pt x="223351" y="671685"/>
                </a:lnTo>
                <a:lnTo>
                  <a:pt x="162342" y="605867"/>
                </a:lnTo>
                <a:lnTo>
                  <a:pt x="249847" y="625793"/>
                </a:lnTo>
                <a:lnTo>
                  <a:pt x="292719" y="551536"/>
                </a:lnTo>
                <a:close/>
                <a:moveTo>
                  <a:pt x="1928567" y="336174"/>
                </a:moveTo>
                <a:lnTo>
                  <a:pt x="1989197" y="396804"/>
                </a:lnTo>
                <a:lnTo>
                  <a:pt x="2068563" y="354909"/>
                </a:lnTo>
                <a:lnTo>
                  <a:pt x="2026668" y="434275"/>
                </a:lnTo>
                <a:lnTo>
                  <a:pt x="2087298" y="494905"/>
                </a:lnTo>
                <a:lnTo>
                  <a:pt x="2000776" y="483325"/>
                </a:lnTo>
                <a:lnTo>
                  <a:pt x="1958883" y="562690"/>
                </a:lnTo>
                <a:lnTo>
                  <a:pt x="1947304" y="476168"/>
                </a:lnTo>
                <a:lnTo>
                  <a:pt x="1860782" y="464589"/>
                </a:lnTo>
                <a:lnTo>
                  <a:pt x="1940147" y="422696"/>
                </a:lnTo>
                <a:lnTo>
                  <a:pt x="1928567" y="336174"/>
                </a:lnTo>
                <a:close/>
                <a:moveTo>
                  <a:pt x="494906" y="336174"/>
                </a:moveTo>
                <a:lnTo>
                  <a:pt x="483326" y="422696"/>
                </a:lnTo>
                <a:lnTo>
                  <a:pt x="562692" y="464589"/>
                </a:lnTo>
                <a:lnTo>
                  <a:pt x="476169" y="476168"/>
                </a:lnTo>
                <a:lnTo>
                  <a:pt x="464590" y="562690"/>
                </a:lnTo>
                <a:lnTo>
                  <a:pt x="422697" y="483325"/>
                </a:lnTo>
                <a:lnTo>
                  <a:pt x="336175" y="494905"/>
                </a:lnTo>
                <a:lnTo>
                  <a:pt x="396805" y="434275"/>
                </a:lnTo>
                <a:lnTo>
                  <a:pt x="354910" y="354909"/>
                </a:lnTo>
                <a:lnTo>
                  <a:pt x="434276" y="396804"/>
                </a:lnTo>
                <a:lnTo>
                  <a:pt x="494906" y="336174"/>
                </a:lnTo>
                <a:close/>
                <a:moveTo>
                  <a:pt x="1817603" y="162341"/>
                </a:moveTo>
                <a:lnTo>
                  <a:pt x="1797677" y="249846"/>
                </a:lnTo>
                <a:lnTo>
                  <a:pt x="1871934" y="292718"/>
                </a:lnTo>
                <a:lnTo>
                  <a:pt x="1785363" y="303926"/>
                </a:lnTo>
                <a:lnTo>
                  <a:pt x="1765438" y="391430"/>
                </a:lnTo>
                <a:lnTo>
                  <a:pt x="1731860" y="310852"/>
                </a:lnTo>
                <a:lnTo>
                  <a:pt x="1645289" y="322062"/>
                </a:lnTo>
                <a:lnTo>
                  <a:pt x="1711108" y="261055"/>
                </a:lnTo>
                <a:lnTo>
                  <a:pt x="1677529" y="180478"/>
                </a:lnTo>
                <a:lnTo>
                  <a:pt x="1751785" y="223350"/>
                </a:lnTo>
                <a:lnTo>
                  <a:pt x="1817603" y="162341"/>
                </a:lnTo>
                <a:close/>
                <a:moveTo>
                  <a:pt x="605868" y="162341"/>
                </a:moveTo>
                <a:lnTo>
                  <a:pt x="671686" y="223350"/>
                </a:lnTo>
                <a:lnTo>
                  <a:pt x="745943" y="180478"/>
                </a:lnTo>
                <a:lnTo>
                  <a:pt x="712364" y="261055"/>
                </a:lnTo>
                <a:lnTo>
                  <a:pt x="778182" y="322062"/>
                </a:lnTo>
                <a:lnTo>
                  <a:pt x="691611" y="310852"/>
                </a:lnTo>
                <a:lnTo>
                  <a:pt x="658033" y="391430"/>
                </a:lnTo>
                <a:lnTo>
                  <a:pt x="638109" y="303926"/>
                </a:lnTo>
                <a:lnTo>
                  <a:pt x="551537" y="292718"/>
                </a:lnTo>
                <a:lnTo>
                  <a:pt x="625794" y="249846"/>
                </a:lnTo>
                <a:lnTo>
                  <a:pt x="605868" y="162341"/>
                </a:lnTo>
                <a:close/>
                <a:moveTo>
                  <a:pt x="1525356" y="41289"/>
                </a:moveTo>
                <a:lnTo>
                  <a:pt x="1528757" y="130969"/>
                </a:lnTo>
                <a:lnTo>
                  <a:pt x="1611579" y="153162"/>
                </a:lnTo>
                <a:lnTo>
                  <a:pt x="1530859" y="186394"/>
                </a:lnTo>
                <a:lnTo>
                  <a:pt x="1534261" y="276073"/>
                </a:lnTo>
                <a:lnTo>
                  <a:pt x="1480972" y="206932"/>
                </a:lnTo>
                <a:lnTo>
                  <a:pt x="1400252" y="240166"/>
                </a:lnTo>
                <a:lnTo>
                  <a:pt x="1448038" y="164202"/>
                </a:lnTo>
                <a:lnTo>
                  <a:pt x="1394748" y="95062"/>
                </a:lnTo>
                <a:lnTo>
                  <a:pt x="1477571" y="117254"/>
                </a:lnTo>
                <a:lnTo>
                  <a:pt x="1525356" y="41289"/>
                </a:lnTo>
                <a:close/>
                <a:moveTo>
                  <a:pt x="898116" y="41289"/>
                </a:moveTo>
                <a:lnTo>
                  <a:pt x="945902" y="117254"/>
                </a:lnTo>
                <a:lnTo>
                  <a:pt x="1028724" y="95062"/>
                </a:lnTo>
                <a:lnTo>
                  <a:pt x="975434" y="164202"/>
                </a:lnTo>
                <a:lnTo>
                  <a:pt x="1023220" y="240166"/>
                </a:lnTo>
                <a:lnTo>
                  <a:pt x="942500" y="206932"/>
                </a:lnTo>
                <a:lnTo>
                  <a:pt x="889211" y="276073"/>
                </a:lnTo>
                <a:lnTo>
                  <a:pt x="892614" y="186394"/>
                </a:lnTo>
                <a:lnTo>
                  <a:pt x="811893" y="153162"/>
                </a:lnTo>
                <a:lnTo>
                  <a:pt x="894715" y="130969"/>
                </a:lnTo>
                <a:lnTo>
                  <a:pt x="898116" y="41289"/>
                </a:lnTo>
                <a:close/>
                <a:moveTo>
                  <a:pt x="1211736" y="0"/>
                </a:moveTo>
                <a:lnTo>
                  <a:pt x="1238232" y="85744"/>
                </a:lnTo>
                <a:lnTo>
                  <a:pt x="1323976" y="85744"/>
                </a:lnTo>
                <a:lnTo>
                  <a:pt x="1254607" y="138736"/>
                </a:lnTo>
                <a:lnTo>
                  <a:pt x="1281104" y="224479"/>
                </a:lnTo>
                <a:lnTo>
                  <a:pt x="1211736" y="171486"/>
                </a:lnTo>
                <a:lnTo>
                  <a:pt x="1142368" y="224479"/>
                </a:lnTo>
                <a:lnTo>
                  <a:pt x="1168865" y="138736"/>
                </a:lnTo>
                <a:lnTo>
                  <a:pt x="1099496" y="85744"/>
                </a:lnTo>
                <a:lnTo>
                  <a:pt x="1185240" y="85744"/>
                </a:lnTo>
                <a:lnTo>
                  <a:pt x="1211736" y="0"/>
                </a:lnTo>
                <a:close/>
              </a:path>
            </a:pathLst>
          </a:custGeom>
          <a:solidFill>
            <a:srgbClr val="C5EAAC"/>
          </a:solidFill>
          <a:ln w="9525">
            <a:noFill/>
          </a:ln>
        </p:spPr>
        <p:txBody>
          <a:bodyPr anchor="b"/>
          <a:lstStyle/>
          <a:p>
            <a:pPr lvl="0" indent="0" algn="ctr"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（二）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69" name="MH_SubTitle_3"/>
          <p:cNvSpPr/>
          <p:nvPr/>
        </p:nvSpPr>
        <p:spPr>
          <a:xfrm>
            <a:off x="6316663" y="3621088"/>
            <a:ext cx="1981200" cy="992187"/>
          </a:xfrm>
          <a:custGeom>
            <a:avLst/>
            <a:gdLst>
              <a:gd name="txL" fmla="*/ 0 w 2336977"/>
              <a:gd name="txT" fmla="*/ 0 h 1170423"/>
              <a:gd name="txR" fmla="*/ 2336977 w 2336977"/>
              <a:gd name="txB" fmla="*/ 1170423 h 1170423"/>
            </a:gdLst>
            <a:ahLst/>
            <a:cxnLst>
              <a:cxn ang="0">
                <a:pos x="1846" y="45141"/>
              </a:cxn>
              <a:cxn ang="0">
                <a:pos x="1420618" y="45141"/>
              </a:cxn>
              <a:cxn ang="0">
                <a:pos x="1416232" y="104884"/>
              </a:cxn>
              <a:cxn ang="0">
                <a:pos x="999362" y="652203"/>
              </a:cxn>
              <a:cxn ang="0">
                <a:pos x="231642" y="527355"/>
              </a:cxn>
              <a:cxn ang="0">
                <a:pos x="3288" y="80409"/>
              </a:cxn>
              <a:cxn ang="0">
                <a:pos x="0" y="0"/>
              </a:cxn>
              <a:cxn ang="0">
                <a:pos x="709644" y="0"/>
              </a:cxn>
              <a:cxn ang="0">
                <a:pos x="711350" y="570"/>
              </a:cxn>
              <a:cxn ang="0">
                <a:pos x="1423889" y="570"/>
              </a:cxn>
              <a:cxn ang="0">
                <a:pos x="1422228" y="23210"/>
              </a:cxn>
              <a:cxn ang="0">
                <a:pos x="949" y="23210"/>
              </a:cxn>
            </a:cxnLst>
            <a:rect l="txL" t="txT" r="txR" b="txB"/>
            <a:pathLst>
              <a:path w="2336977" h="1170423">
                <a:moveTo>
                  <a:pt x="3030" y="74100"/>
                </a:moveTo>
                <a:lnTo>
                  <a:pt x="2331608" y="74100"/>
                </a:lnTo>
                <a:lnTo>
                  <a:pt x="2324410" y="172170"/>
                </a:lnTo>
                <a:cubicBezTo>
                  <a:pt x="2266324" y="565225"/>
                  <a:pt x="2010816" y="906836"/>
                  <a:pt x="1640215" y="1070609"/>
                </a:cubicBezTo>
                <a:cubicBezTo>
                  <a:pt x="1216672" y="1257778"/>
                  <a:pt x="722581" y="1177415"/>
                  <a:pt x="380185" y="865668"/>
                </a:cubicBezTo>
                <a:cubicBezTo>
                  <a:pt x="166188" y="670825"/>
                  <a:pt x="36639" y="408536"/>
                  <a:pt x="5397" y="131995"/>
                </a:cubicBezTo>
                <a:lnTo>
                  <a:pt x="3030" y="74100"/>
                </a:lnTo>
                <a:close/>
                <a:moveTo>
                  <a:pt x="0" y="0"/>
                </a:moveTo>
                <a:lnTo>
                  <a:pt x="1164712" y="0"/>
                </a:lnTo>
                <a:lnTo>
                  <a:pt x="1167513" y="936"/>
                </a:lnTo>
                <a:lnTo>
                  <a:pt x="2336977" y="936"/>
                </a:lnTo>
                <a:lnTo>
                  <a:pt x="2334250" y="38100"/>
                </a:lnTo>
                <a:lnTo>
                  <a:pt x="155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输入正确的学号和密码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MH_Text_3"/>
          <p:cNvSpPr/>
          <p:nvPr/>
        </p:nvSpPr>
        <p:spPr>
          <a:xfrm>
            <a:off x="6280150" y="2481263"/>
            <a:ext cx="2054225" cy="1122362"/>
          </a:xfrm>
          <a:custGeom>
            <a:avLst/>
            <a:gdLst>
              <a:gd name="txL" fmla="*/ 0 w 2423471"/>
              <a:gd name="txT" fmla="*/ 0 h 1323975"/>
              <a:gd name="txR" fmla="*/ 2423471 w 2423471"/>
              <a:gd name="txB" fmla="*/ 1323975 h 1323975"/>
            </a:gdLst>
            <a:ahLst/>
            <a:cxnLst/>
            <a:rect l="txL" t="txT" r="txR" b="txB"/>
            <a:pathLst>
              <a:path w="2423471" h="1323975">
                <a:moveTo>
                  <a:pt x="2337727" y="1099495"/>
                </a:moveTo>
                <a:lnTo>
                  <a:pt x="2337727" y="1185239"/>
                </a:lnTo>
                <a:lnTo>
                  <a:pt x="2423471" y="1211735"/>
                </a:lnTo>
                <a:lnTo>
                  <a:pt x="2337727" y="1238231"/>
                </a:lnTo>
                <a:lnTo>
                  <a:pt x="2337727" y="1323975"/>
                </a:lnTo>
                <a:lnTo>
                  <a:pt x="2284735" y="1254606"/>
                </a:lnTo>
                <a:lnTo>
                  <a:pt x="2198992" y="1281103"/>
                </a:lnTo>
                <a:lnTo>
                  <a:pt x="2251985" y="1211735"/>
                </a:lnTo>
                <a:lnTo>
                  <a:pt x="2198992" y="1142367"/>
                </a:lnTo>
                <a:lnTo>
                  <a:pt x="2284735" y="1168864"/>
                </a:lnTo>
                <a:lnTo>
                  <a:pt x="2337727" y="1099495"/>
                </a:lnTo>
                <a:close/>
                <a:moveTo>
                  <a:pt x="85744" y="1099495"/>
                </a:moveTo>
                <a:lnTo>
                  <a:pt x="138737" y="1168864"/>
                </a:lnTo>
                <a:lnTo>
                  <a:pt x="224480" y="1142367"/>
                </a:lnTo>
                <a:lnTo>
                  <a:pt x="171487" y="1211735"/>
                </a:lnTo>
                <a:lnTo>
                  <a:pt x="224480" y="1281103"/>
                </a:lnTo>
                <a:lnTo>
                  <a:pt x="138737" y="1254606"/>
                </a:lnTo>
                <a:lnTo>
                  <a:pt x="85744" y="1323975"/>
                </a:lnTo>
                <a:lnTo>
                  <a:pt x="85744" y="1238231"/>
                </a:lnTo>
                <a:lnTo>
                  <a:pt x="0" y="1211735"/>
                </a:lnTo>
                <a:lnTo>
                  <a:pt x="85744" y="1185239"/>
                </a:lnTo>
                <a:lnTo>
                  <a:pt x="85744" y="1099495"/>
                </a:lnTo>
                <a:close/>
                <a:moveTo>
                  <a:pt x="2270310" y="811892"/>
                </a:moveTo>
                <a:lnTo>
                  <a:pt x="2292502" y="894714"/>
                </a:lnTo>
                <a:lnTo>
                  <a:pt x="2382182" y="898115"/>
                </a:lnTo>
                <a:lnTo>
                  <a:pt x="2306217" y="945900"/>
                </a:lnTo>
                <a:lnTo>
                  <a:pt x="2328409" y="1028723"/>
                </a:lnTo>
                <a:lnTo>
                  <a:pt x="2259269" y="975433"/>
                </a:lnTo>
                <a:lnTo>
                  <a:pt x="2183305" y="1023219"/>
                </a:lnTo>
                <a:lnTo>
                  <a:pt x="2216539" y="942499"/>
                </a:lnTo>
                <a:lnTo>
                  <a:pt x="2147398" y="889210"/>
                </a:lnTo>
                <a:lnTo>
                  <a:pt x="2237077" y="892612"/>
                </a:lnTo>
                <a:lnTo>
                  <a:pt x="2270310" y="811892"/>
                </a:lnTo>
                <a:close/>
                <a:moveTo>
                  <a:pt x="153163" y="811892"/>
                </a:moveTo>
                <a:lnTo>
                  <a:pt x="186395" y="892612"/>
                </a:lnTo>
                <a:lnTo>
                  <a:pt x="276074" y="889210"/>
                </a:lnTo>
                <a:lnTo>
                  <a:pt x="206933" y="942499"/>
                </a:lnTo>
                <a:lnTo>
                  <a:pt x="240167" y="1023219"/>
                </a:lnTo>
                <a:lnTo>
                  <a:pt x="164203" y="975433"/>
                </a:lnTo>
                <a:lnTo>
                  <a:pt x="95063" y="1028723"/>
                </a:lnTo>
                <a:lnTo>
                  <a:pt x="117255" y="945900"/>
                </a:lnTo>
                <a:lnTo>
                  <a:pt x="41290" y="898115"/>
                </a:lnTo>
                <a:lnTo>
                  <a:pt x="130971" y="894714"/>
                </a:lnTo>
                <a:lnTo>
                  <a:pt x="153163" y="811892"/>
                </a:lnTo>
                <a:close/>
                <a:moveTo>
                  <a:pt x="2130752" y="551537"/>
                </a:moveTo>
                <a:lnTo>
                  <a:pt x="2173624" y="625794"/>
                </a:lnTo>
                <a:lnTo>
                  <a:pt x="2261129" y="605868"/>
                </a:lnTo>
                <a:lnTo>
                  <a:pt x="2200120" y="671686"/>
                </a:lnTo>
                <a:lnTo>
                  <a:pt x="2242992" y="745943"/>
                </a:lnTo>
                <a:lnTo>
                  <a:pt x="2162416" y="712363"/>
                </a:lnTo>
                <a:lnTo>
                  <a:pt x="2101408" y="778182"/>
                </a:lnTo>
                <a:lnTo>
                  <a:pt x="2112618" y="691611"/>
                </a:lnTo>
                <a:lnTo>
                  <a:pt x="2032040" y="658033"/>
                </a:lnTo>
                <a:lnTo>
                  <a:pt x="2119545" y="638108"/>
                </a:lnTo>
                <a:lnTo>
                  <a:pt x="2130752" y="551537"/>
                </a:lnTo>
                <a:close/>
                <a:moveTo>
                  <a:pt x="292719" y="551536"/>
                </a:moveTo>
                <a:lnTo>
                  <a:pt x="303927" y="638107"/>
                </a:lnTo>
                <a:lnTo>
                  <a:pt x="391431" y="658032"/>
                </a:lnTo>
                <a:lnTo>
                  <a:pt x="310854" y="691610"/>
                </a:lnTo>
                <a:lnTo>
                  <a:pt x="322063" y="778181"/>
                </a:lnTo>
                <a:lnTo>
                  <a:pt x="261056" y="712362"/>
                </a:lnTo>
                <a:lnTo>
                  <a:pt x="180479" y="745942"/>
                </a:lnTo>
                <a:lnTo>
                  <a:pt x="223351" y="671685"/>
                </a:lnTo>
                <a:lnTo>
                  <a:pt x="162342" y="605867"/>
                </a:lnTo>
                <a:lnTo>
                  <a:pt x="249847" y="625793"/>
                </a:lnTo>
                <a:lnTo>
                  <a:pt x="292719" y="551536"/>
                </a:lnTo>
                <a:close/>
                <a:moveTo>
                  <a:pt x="1928567" y="336174"/>
                </a:moveTo>
                <a:lnTo>
                  <a:pt x="1989197" y="396804"/>
                </a:lnTo>
                <a:lnTo>
                  <a:pt x="2068563" y="354909"/>
                </a:lnTo>
                <a:lnTo>
                  <a:pt x="2026668" y="434275"/>
                </a:lnTo>
                <a:lnTo>
                  <a:pt x="2087298" y="494905"/>
                </a:lnTo>
                <a:lnTo>
                  <a:pt x="2000776" y="483325"/>
                </a:lnTo>
                <a:lnTo>
                  <a:pt x="1958883" y="562690"/>
                </a:lnTo>
                <a:lnTo>
                  <a:pt x="1947304" y="476168"/>
                </a:lnTo>
                <a:lnTo>
                  <a:pt x="1860782" y="464589"/>
                </a:lnTo>
                <a:lnTo>
                  <a:pt x="1940147" y="422696"/>
                </a:lnTo>
                <a:lnTo>
                  <a:pt x="1928567" y="336174"/>
                </a:lnTo>
                <a:close/>
                <a:moveTo>
                  <a:pt x="494906" y="336174"/>
                </a:moveTo>
                <a:lnTo>
                  <a:pt x="483326" y="422696"/>
                </a:lnTo>
                <a:lnTo>
                  <a:pt x="562692" y="464589"/>
                </a:lnTo>
                <a:lnTo>
                  <a:pt x="476169" y="476168"/>
                </a:lnTo>
                <a:lnTo>
                  <a:pt x="464590" y="562690"/>
                </a:lnTo>
                <a:lnTo>
                  <a:pt x="422697" y="483325"/>
                </a:lnTo>
                <a:lnTo>
                  <a:pt x="336175" y="494905"/>
                </a:lnTo>
                <a:lnTo>
                  <a:pt x="396805" y="434275"/>
                </a:lnTo>
                <a:lnTo>
                  <a:pt x="354910" y="354909"/>
                </a:lnTo>
                <a:lnTo>
                  <a:pt x="434276" y="396804"/>
                </a:lnTo>
                <a:lnTo>
                  <a:pt x="494906" y="336174"/>
                </a:lnTo>
                <a:close/>
                <a:moveTo>
                  <a:pt x="1817603" y="162341"/>
                </a:moveTo>
                <a:lnTo>
                  <a:pt x="1797677" y="249846"/>
                </a:lnTo>
                <a:lnTo>
                  <a:pt x="1871934" y="292718"/>
                </a:lnTo>
                <a:lnTo>
                  <a:pt x="1785363" y="303926"/>
                </a:lnTo>
                <a:lnTo>
                  <a:pt x="1765438" y="391430"/>
                </a:lnTo>
                <a:lnTo>
                  <a:pt x="1731860" y="310852"/>
                </a:lnTo>
                <a:lnTo>
                  <a:pt x="1645289" y="322062"/>
                </a:lnTo>
                <a:lnTo>
                  <a:pt x="1711108" y="261055"/>
                </a:lnTo>
                <a:lnTo>
                  <a:pt x="1677529" y="180478"/>
                </a:lnTo>
                <a:lnTo>
                  <a:pt x="1751785" y="223350"/>
                </a:lnTo>
                <a:lnTo>
                  <a:pt x="1817603" y="162341"/>
                </a:lnTo>
                <a:close/>
                <a:moveTo>
                  <a:pt x="605868" y="162341"/>
                </a:moveTo>
                <a:lnTo>
                  <a:pt x="671686" y="223350"/>
                </a:lnTo>
                <a:lnTo>
                  <a:pt x="745943" y="180478"/>
                </a:lnTo>
                <a:lnTo>
                  <a:pt x="712364" y="261055"/>
                </a:lnTo>
                <a:lnTo>
                  <a:pt x="778182" y="322062"/>
                </a:lnTo>
                <a:lnTo>
                  <a:pt x="691611" y="310852"/>
                </a:lnTo>
                <a:lnTo>
                  <a:pt x="658033" y="391430"/>
                </a:lnTo>
                <a:lnTo>
                  <a:pt x="638109" y="303926"/>
                </a:lnTo>
                <a:lnTo>
                  <a:pt x="551537" y="292718"/>
                </a:lnTo>
                <a:lnTo>
                  <a:pt x="625794" y="249846"/>
                </a:lnTo>
                <a:lnTo>
                  <a:pt x="605868" y="162341"/>
                </a:lnTo>
                <a:close/>
                <a:moveTo>
                  <a:pt x="1525356" y="41289"/>
                </a:moveTo>
                <a:lnTo>
                  <a:pt x="1528757" y="130969"/>
                </a:lnTo>
                <a:lnTo>
                  <a:pt x="1611579" y="153162"/>
                </a:lnTo>
                <a:lnTo>
                  <a:pt x="1530859" y="186394"/>
                </a:lnTo>
                <a:lnTo>
                  <a:pt x="1534261" y="276073"/>
                </a:lnTo>
                <a:lnTo>
                  <a:pt x="1480972" y="206932"/>
                </a:lnTo>
                <a:lnTo>
                  <a:pt x="1400252" y="240166"/>
                </a:lnTo>
                <a:lnTo>
                  <a:pt x="1448038" y="164202"/>
                </a:lnTo>
                <a:lnTo>
                  <a:pt x="1394748" y="95062"/>
                </a:lnTo>
                <a:lnTo>
                  <a:pt x="1477571" y="117254"/>
                </a:lnTo>
                <a:lnTo>
                  <a:pt x="1525356" y="41289"/>
                </a:lnTo>
                <a:close/>
                <a:moveTo>
                  <a:pt x="898116" y="41289"/>
                </a:moveTo>
                <a:lnTo>
                  <a:pt x="945902" y="117254"/>
                </a:lnTo>
                <a:lnTo>
                  <a:pt x="1028724" y="95062"/>
                </a:lnTo>
                <a:lnTo>
                  <a:pt x="975434" y="164202"/>
                </a:lnTo>
                <a:lnTo>
                  <a:pt x="1023220" y="240166"/>
                </a:lnTo>
                <a:lnTo>
                  <a:pt x="942500" y="206932"/>
                </a:lnTo>
                <a:lnTo>
                  <a:pt x="889211" y="276073"/>
                </a:lnTo>
                <a:lnTo>
                  <a:pt x="892614" y="186394"/>
                </a:lnTo>
                <a:lnTo>
                  <a:pt x="811893" y="153162"/>
                </a:lnTo>
                <a:lnTo>
                  <a:pt x="894715" y="130969"/>
                </a:lnTo>
                <a:lnTo>
                  <a:pt x="898116" y="41289"/>
                </a:lnTo>
                <a:close/>
                <a:moveTo>
                  <a:pt x="1211736" y="0"/>
                </a:moveTo>
                <a:lnTo>
                  <a:pt x="1238232" y="85744"/>
                </a:lnTo>
                <a:lnTo>
                  <a:pt x="1323976" y="85744"/>
                </a:lnTo>
                <a:lnTo>
                  <a:pt x="1254607" y="138736"/>
                </a:lnTo>
                <a:lnTo>
                  <a:pt x="1281104" y="224479"/>
                </a:lnTo>
                <a:lnTo>
                  <a:pt x="1211736" y="171486"/>
                </a:lnTo>
                <a:lnTo>
                  <a:pt x="1142368" y="224479"/>
                </a:lnTo>
                <a:lnTo>
                  <a:pt x="1168865" y="138736"/>
                </a:lnTo>
                <a:lnTo>
                  <a:pt x="1099496" y="85744"/>
                </a:lnTo>
                <a:lnTo>
                  <a:pt x="1185240" y="85744"/>
                </a:lnTo>
                <a:lnTo>
                  <a:pt x="1211736" y="0"/>
                </a:lnTo>
                <a:close/>
              </a:path>
            </a:pathLst>
          </a:custGeom>
          <a:solidFill>
            <a:srgbClr val="C5EAAC"/>
          </a:solidFill>
          <a:ln w="9525">
            <a:noFill/>
          </a:ln>
        </p:spPr>
        <p:txBody>
          <a:bodyPr anchor="b"/>
          <a:lstStyle/>
          <a:p>
            <a:pPr lvl="0" indent="0" algn="ctr">
              <a:lnSpc>
                <a:spcPct val="1500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（三）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1" name="MH_PageTitle"/>
          <p:cNvSpPr>
            <a:spLocks noGrp="1"/>
          </p:cNvSpPr>
          <p:nvPr>
            <p:ph type="title"/>
          </p:nvPr>
        </p:nvSpPr>
        <p:spPr>
          <a:xfrm>
            <a:off x="6350" y="-77787"/>
            <a:ext cx="7886700" cy="1325562"/>
          </a:xfrm>
        </p:spPr>
        <p:txBody>
          <a:bodyPr wrap="square" lIns="91440" tIns="45720" rIns="91440" bIns="45720" anchor="ctr"/>
          <a:lstStyle/>
          <a:p>
            <a:pPr lvl="0" eaLnBrk="1" hangingPunct="1"/>
            <a:r>
              <a:rPr lang="zh-CN" altLang="en-US" sz="2800" dirty="0"/>
              <a:t>一：密码登录问题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325" y="1600835"/>
            <a:ext cx="6779260" cy="4312285"/>
          </a:xfrm>
          <a:prstGeom prst="rect">
            <a:avLst/>
          </a:prstGeom>
        </p:spPr>
      </p:pic>
      <p:sp>
        <p:nvSpPr>
          <p:cNvPr id="9219" name="Text Box 4"/>
          <p:cNvSpPr txBox="1"/>
          <p:nvPr/>
        </p:nvSpPr>
        <p:spPr>
          <a:xfrm>
            <a:off x="304800" y="348615"/>
            <a:ext cx="7366000" cy="1137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1）登录，域名：</a:t>
            </a:r>
            <a:r>
              <a:rPr lang="zh-CN" altLang="en-US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http://cqueaq.fanya.chaoxing.com/portal</a:t>
            </a:r>
            <a:endParaRPr lang="zh-CN" altLang="en-US" sz="2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/>
            <a:endParaRPr lang="zh-CN" altLang="en-US" sz="2400" u="sng">
              <a:solidFill>
                <a:srgbClr val="80008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/>
            <a:endParaRPr lang="zh-CN" altLang="en-US" sz="2400" u="sng" dirty="0">
              <a:solidFill>
                <a:srgbClr val="0000FF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" name="AutoShape 206"/>
          <p:cNvSpPr/>
          <p:nvPr/>
        </p:nvSpPr>
        <p:spPr>
          <a:xfrm>
            <a:off x="7869238" y="1133158"/>
            <a:ext cx="1139825" cy="352425"/>
          </a:xfrm>
          <a:prstGeom prst="wedgeRoundRectCallout">
            <a:avLst>
              <a:gd name="adj1" fmla="val -176713"/>
              <a:gd name="adj2" fmla="val 257837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200" b="1" dirty="0">
                <a:latin typeface="Arial" panose="020B0604020202020204" pitchFamily="34" charset="0"/>
                <a:ea typeface="宋体" panose="02010600030101010101" pitchFamily="2" charset="-122"/>
              </a:rPr>
              <a:t>点  击  登  录</a:t>
            </a:r>
            <a:endParaRPr lang="zh-CN" altLang="en-US" sz="1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2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685" y="1130300"/>
            <a:ext cx="8031480" cy="4712970"/>
          </a:xfrm>
          <a:prstGeom prst="rect">
            <a:avLst/>
          </a:prstGeom>
        </p:spPr>
      </p:pic>
      <p:sp>
        <p:nvSpPr>
          <p:cNvPr id="15361" name="Text Box 6"/>
          <p:cNvSpPr txBox="1"/>
          <p:nvPr/>
        </p:nvSpPr>
        <p:spPr>
          <a:xfrm>
            <a:off x="559753" y="1322070"/>
            <a:ext cx="2295525" cy="365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2）找回密码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AutoShape 29"/>
          <p:cNvSpPr/>
          <p:nvPr/>
        </p:nvSpPr>
        <p:spPr>
          <a:xfrm>
            <a:off x="28575" y="2847023"/>
            <a:ext cx="1533525" cy="304800"/>
          </a:xfrm>
          <a:prstGeom prst="wedgeRoundRectCallout">
            <a:avLst>
              <a:gd name="adj1" fmla="val 112759"/>
              <a:gd name="adj2" fmla="val 22292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pPr lvl="0" indent="0"/>
            <a:r>
              <a:rPr lang="zh-CN" altLang="en-US" sz="1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输入有效的学号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AutoShape 29"/>
          <p:cNvSpPr/>
          <p:nvPr/>
        </p:nvSpPr>
        <p:spPr>
          <a:xfrm>
            <a:off x="28575" y="3276283"/>
            <a:ext cx="1800225" cy="304800"/>
          </a:xfrm>
          <a:prstGeom prst="wedgeRoundRectCallout">
            <a:avLst>
              <a:gd name="adj1" fmla="val 107519"/>
              <a:gd name="adj2" fmla="val 19167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pPr lvl="0"/>
            <a:r>
              <a:rPr lang="zh-CN" altLang="en-US" sz="1400" dirty="0">
                <a:solidFill>
                  <a:srgbClr val="0000FF"/>
                </a:solidFill>
              </a:rPr>
              <a:t>初始密码为</a:t>
            </a:r>
            <a:r>
              <a:rPr lang="en-US" altLang="zh-CN" sz="1400" dirty="0">
                <a:solidFill>
                  <a:srgbClr val="0000FF"/>
                </a:solidFill>
              </a:rPr>
              <a:t>123456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AutoShape 29"/>
          <p:cNvSpPr/>
          <p:nvPr/>
        </p:nvSpPr>
        <p:spPr>
          <a:xfrm>
            <a:off x="4367213" y="2971483"/>
            <a:ext cx="1082675" cy="304800"/>
          </a:xfrm>
          <a:prstGeom prst="wedgeRoundRectCallout">
            <a:avLst>
              <a:gd name="adj1" fmla="val -72463"/>
              <a:gd name="adj2" fmla="val 129583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lstStyle/>
          <a:p>
            <a:pPr lvl="0" indent="0"/>
            <a:r>
              <a:rPr lang="zh-CN" altLang="en-US" sz="1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找回密码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1155" y="1495425"/>
            <a:ext cx="5769610" cy="4792980"/>
          </a:xfrm>
          <a:prstGeom prst="rect">
            <a:avLst/>
          </a:prstGeom>
        </p:spPr>
      </p:pic>
      <p:sp>
        <p:nvSpPr>
          <p:cNvPr id="17409" name="Text Box 2"/>
          <p:cNvSpPr txBox="1"/>
          <p:nvPr/>
        </p:nvSpPr>
        <p:spPr>
          <a:xfrm>
            <a:off x="146050" y="422275"/>
            <a:ext cx="2954338" cy="365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3）修改个人信息和密码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AutoShape 206"/>
          <p:cNvSpPr/>
          <p:nvPr/>
        </p:nvSpPr>
        <p:spPr>
          <a:xfrm>
            <a:off x="3533775" y="2551430"/>
            <a:ext cx="1231900" cy="276225"/>
          </a:xfrm>
          <a:prstGeom prst="wedgeRoundRectCallout">
            <a:avLst>
              <a:gd name="adj1" fmla="val -90551"/>
              <a:gd name="adj2" fmla="val 108160"/>
              <a:gd name="adj3" fmla="val 16667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r>
              <a:rPr lang="zh-CN" altLang="en-US" sz="1600" b="1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帐号管理</a:t>
            </a:r>
            <a:endParaRPr lang="zh-CN" altLang="en-US" sz="1600" b="1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89200" y="2551430"/>
            <a:ext cx="855980" cy="2057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/>
          <a:lstStyle/>
          <a:p>
            <a:pPr eaLnBrk="1" hangingPunct="1"/>
            <a:r>
              <a:rPr lang="zh-CN" altLang="en-US" sz="2400" dirty="0">
                <a:solidFill>
                  <a:srgbClr val="E98E0D"/>
                </a:solidFill>
              </a:rPr>
              <a:t>注意事项</a:t>
            </a:r>
            <a:endParaRPr lang="zh-CN" altLang="en-US" sz="2400" dirty="0">
              <a:solidFill>
                <a:srgbClr val="E98E0D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651000"/>
            <a:ext cx="8291513" cy="36131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57505" marR="0" lvl="0" indent="-357505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必须是登录本校正确的域名、正确的学号和密码才可以登录，详细请查看该校教务处学习通知。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学生可以通过平台找回密码，点击“找回密码”输入正确的手机号码或者是邮箱即可找回。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登录的时候务必要检查是否是自己学校。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如果不是自己学校的话，请点击“选择学校”，找到自己      所在学校才可以登录。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H_Other_1"/>
          <p:cNvSpPr/>
          <p:nvPr/>
        </p:nvSpPr>
        <p:spPr>
          <a:xfrm>
            <a:off x="1409700" y="2017713"/>
            <a:ext cx="1422400" cy="1422400"/>
          </a:xfrm>
          <a:prstGeom prst="ellipse">
            <a:avLst/>
          </a:prstGeom>
          <a:solidFill>
            <a:srgbClr val="DB5B3F"/>
          </a:soli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DF593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6" name="MH_SubTitle_1"/>
          <p:cNvSpPr/>
          <p:nvPr/>
        </p:nvSpPr>
        <p:spPr>
          <a:xfrm>
            <a:off x="1479550" y="2087563"/>
            <a:ext cx="1282700" cy="1282700"/>
          </a:xfrm>
          <a:custGeom>
            <a:avLst/>
            <a:gdLst>
              <a:gd name="txL" fmla="*/ 0 w 1283800"/>
              <a:gd name="txT" fmla="*/ 0 h 1283250"/>
              <a:gd name="txR" fmla="*/ 1283800 w 1283800"/>
              <a:gd name="txB" fmla="*/ 1283250 h 1283250"/>
            </a:gdLst>
            <a:ahLst/>
            <a:cxnLst>
              <a:cxn ang="0">
                <a:pos x="338477" y="0"/>
              </a:cxn>
              <a:cxn ang="0">
                <a:pos x="364131" y="13942"/>
              </a:cxn>
              <a:cxn ang="0">
                <a:pos x="640251" y="69760"/>
              </a:cxn>
              <a:cxn ang="0">
                <a:pos x="916371" y="13942"/>
              </a:cxn>
              <a:cxn ang="0">
                <a:pos x="942025" y="0"/>
              </a:cxn>
              <a:cxn ang="0">
                <a:pos x="1036869" y="51546"/>
              </a:cxn>
              <a:cxn ang="0">
                <a:pos x="1264007" y="301961"/>
              </a:cxn>
              <a:cxn ang="0">
                <a:pos x="1280503" y="337351"/>
              </a:cxn>
              <a:cxn ang="0">
                <a:pos x="1266029" y="364051"/>
              </a:cxn>
              <a:cxn ang="0">
                <a:pos x="1210283" y="640525"/>
              </a:cxn>
              <a:cxn ang="0">
                <a:pos x="1266029" y="917001"/>
              </a:cxn>
              <a:cxn ang="0">
                <a:pos x="1280503" y="943700"/>
              </a:cxn>
              <a:cxn ang="0">
                <a:pos x="1264007" y="979090"/>
              </a:cxn>
              <a:cxn ang="0">
                <a:pos x="1036869" y="1229506"/>
              </a:cxn>
              <a:cxn ang="0">
                <a:pos x="942025" y="1281051"/>
              </a:cxn>
              <a:cxn ang="0">
                <a:pos x="916371" y="1267109"/>
              </a:cxn>
              <a:cxn ang="0">
                <a:pos x="640251" y="1211291"/>
              </a:cxn>
              <a:cxn ang="0">
                <a:pos x="364131" y="1267109"/>
              </a:cxn>
              <a:cxn ang="0">
                <a:pos x="337467" y="1281600"/>
              </a:cxn>
              <a:cxn ang="0">
                <a:pos x="302122" y="1265084"/>
              </a:cxn>
              <a:cxn ang="0">
                <a:pos x="52027" y="1037654"/>
              </a:cxn>
              <a:cxn ang="0">
                <a:pos x="550" y="942688"/>
              </a:cxn>
              <a:cxn ang="0">
                <a:pos x="14474" y="917001"/>
              </a:cxn>
              <a:cxn ang="0">
                <a:pos x="70220" y="640525"/>
              </a:cxn>
              <a:cxn ang="0">
                <a:pos x="14474" y="364051"/>
              </a:cxn>
              <a:cxn ang="0">
                <a:pos x="0" y="337351"/>
              </a:cxn>
              <a:cxn ang="0">
                <a:pos x="16496" y="301961"/>
              </a:cxn>
              <a:cxn ang="0">
                <a:pos x="243635" y="51546"/>
              </a:cxn>
            </a:cxnLst>
            <a:rect l="txL" t="txT" r="txR" b="txB"/>
            <a:pathLst>
              <a:path w="1283800" h="1283250">
                <a:moveTo>
                  <a:pt x="339349" y="0"/>
                </a:moveTo>
                <a:lnTo>
                  <a:pt x="365069" y="13960"/>
                </a:lnTo>
                <a:cubicBezTo>
                  <a:pt x="450155" y="49949"/>
                  <a:pt x="543704" y="69850"/>
                  <a:pt x="641900" y="69850"/>
                </a:cubicBezTo>
                <a:cubicBezTo>
                  <a:pt x="740096" y="69850"/>
                  <a:pt x="833644" y="49949"/>
                  <a:pt x="918731" y="13960"/>
                </a:cubicBezTo>
                <a:lnTo>
                  <a:pt x="944451" y="0"/>
                </a:lnTo>
                <a:lnTo>
                  <a:pt x="1039539" y="51612"/>
                </a:lnTo>
                <a:cubicBezTo>
                  <a:pt x="1134129" y="115516"/>
                  <a:pt x="1212519" y="201578"/>
                  <a:pt x="1267262" y="302350"/>
                </a:cubicBezTo>
                <a:lnTo>
                  <a:pt x="1283800" y="337786"/>
                </a:lnTo>
                <a:lnTo>
                  <a:pt x="1269290" y="364519"/>
                </a:lnTo>
                <a:cubicBezTo>
                  <a:pt x="1233301" y="449606"/>
                  <a:pt x="1213400" y="543154"/>
                  <a:pt x="1213400" y="641350"/>
                </a:cubicBezTo>
                <a:cubicBezTo>
                  <a:pt x="1213400" y="739546"/>
                  <a:pt x="1233301" y="833095"/>
                  <a:pt x="1269290" y="918181"/>
                </a:cubicBezTo>
                <a:lnTo>
                  <a:pt x="1283800" y="944915"/>
                </a:lnTo>
                <a:lnTo>
                  <a:pt x="1267262" y="980350"/>
                </a:lnTo>
                <a:cubicBezTo>
                  <a:pt x="1212519" y="1081123"/>
                  <a:pt x="1134129" y="1167184"/>
                  <a:pt x="1039539" y="1231088"/>
                </a:cubicBezTo>
                <a:lnTo>
                  <a:pt x="944451" y="1282700"/>
                </a:lnTo>
                <a:lnTo>
                  <a:pt x="918731" y="1268740"/>
                </a:lnTo>
                <a:cubicBezTo>
                  <a:pt x="833644" y="1232751"/>
                  <a:pt x="740096" y="1212850"/>
                  <a:pt x="641900" y="1212850"/>
                </a:cubicBezTo>
                <a:cubicBezTo>
                  <a:pt x="543704" y="1212850"/>
                  <a:pt x="450155" y="1232751"/>
                  <a:pt x="365069" y="1268740"/>
                </a:cubicBezTo>
                <a:lnTo>
                  <a:pt x="338336" y="1283250"/>
                </a:lnTo>
                <a:lnTo>
                  <a:pt x="302900" y="1266712"/>
                </a:lnTo>
                <a:cubicBezTo>
                  <a:pt x="202128" y="1211969"/>
                  <a:pt x="116066" y="1133579"/>
                  <a:pt x="52162" y="1038989"/>
                </a:cubicBezTo>
                <a:lnTo>
                  <a:pt x="550" y="943901"/>
                </a:lnTo>
                <a:lnTo>
                  <a:pt x="14510" y="918181"/>
                </a:lnTo>
                <a:cubicBezTo>
                  <a:pt x="50499" y="833095"/>
                  <a:pt x="70400" y="739546"/>
                  <a:pt x="70400" y="641350"/>
                </a:cubicBezTo>
                <a:cubicBezTo>
                  <a:pt x="70400" y="543154"/>
                  <a:pt x="50499" y="449606"/>
                  <a:pt x="14510" y="364519"/>
                </a:cubicBezTo>
                <a:lnTo>
                  <a:pt x="0" y="337786"/>
                </a:lnTo>
                <a:lnTo>
                  <a:pt x="16538" y="302350"/>
                </a:lnTo>
                <a:cubicBezTo>
                  <a:pt x="71281" y="201578"/>
                  <a:pt x="149672" y="115516"/>
                  <a:pt x="244262" y="51612"/>
                </a:cubicBezTo>
                <a:lnTo>
                  <a:pt x="339349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 anchor="ctr"/>
          <a:lstStyle/>
          <a:p>
            <a:pPr lvl="0" indent="0" algn="ctr"/>
            <a:r>
              <a:rPr lang="zh-CN" altLang="en-US" dirty="0">
                <a:solidFill>
                  <a:srgbClr val="DF59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看视频</a:t>
            </a:r>
            <a:endParaRPr lang="zh-CN" altLang="en-US" dirty="0">
              <a:solidFill>
                <a:srgbClr val="DF59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7" name="MH_Other_3"/>
          <p:cNvSpPr/>
          <p:nvPr/>
        </p:nvSpPr>
        <p:spPr>
          <a:xfrm>
            <a:off x="6311900" y="2017713"/>
            <a:ext cx="1422400" cy="1422400"/>
          </a:xfrm>
          <a:prstGeom prst="ellipse">
            <a:avLst/>
          </a:prstGeom>
          <a:solidFill>
            <a:srgbClr val="F3AA41"/>
          </a:soli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8" name="MH_SubTitle_3"/>
          <p:cNvSpPr/>
          <p:nvPr/>
        </p:nvSpPr>
        <p:spPr>
          <a:xfrm>
            <a:off x="6381750" y="2087563"/>
            <a:ext cx="1282700" cy="1282700"/>
          </a:xfrm>
          <a:custGeom>
            <a:avLst/>
            <a:gdLst>
              <a:gd name="txL" fmla="*/ 0 w 1283800"/>
              <a:gd name="txT" fmla="*/ 0 h 1283250"/>
              <a:gd name="txR" fmla="*/ 1283800 w 1283800"/>
              <a:gd name="txB" fmla="*/ 1283250 h 1283250"/>
            </a:gdLst>
            <a:ahLst/>
            <a:cxnLst>
              <a:cxn ang="0">
                <a:pos x="338477" y="0"/>
              </a:cxn>
              <a:cxn ang="0">
                <a:pos x="364131" y="13942"/>
              </a:cxn>
              <a:cxn ang="0">
                <a:pos x="640251" y="69760"/>
              </a:cxn>
              <a:cxn ang="0">
                <a:pos x="916371" y="13942"/>
              </a:cxn>
              <a:cxn ang="0">
                <a:pos x="942025" y="0"/>
              </a:cxn>
              <a:cxn ang="0">
                <a:pos x="1036869" y="51546"/>
              </a:cxn>
              <a:cxn ang="0">
                <a:pos x="1264007" y="301961"/>
              </a:cxn>
              <a:cxn ang="0">
                <a:pos x="1280503" y="337351"/>
              </a:cxn>
              <a:cxn ang="0">
                <a:pos x="1266029" y="364051"/>
              </a:cxn>
              <a:cxn ang="0">
                <a:pos x="1210283" y="640525"/>
              </a:cxn>
              <a:cxn ang="0">
                <a:pos x="1266029" y="917001"/>
              </a:cxn>
              <a:cxn ang="0">
                <a:pos x="1280503" y="943700"/>
              </a:cxn>
              <a:cxn ang="0">
                <a:pos x="1264007" y="979090"/>
              </a:cxn>
              <a:cxn ang="0">
                <a:pos x="1036869" y="1229506"/>
              </a:cxn>
              <a:cxn ang="0">
                <a:pos x="942025" y="1281051"/>
              </a:cxn>
              <a:cxn ang="0">
                <a:pos x="916371" y="1267109"/>
              </a:cxn>
              <a:cxn ang="0">
                <a:pos x="640251" y="1211291"/>
              </a:cxn>
              <a:cxn ang="0">
                <a:pos x="364131" y="1267109"/>
              </a:cxn>
              <a:cxn ang="0">
                <a:pos x="337467" y="1281600"/>
              </a:cxn>
              <a:cxn ang="0">
                <a:pos x="302122" y="1265084"/>
              </a:cxn>
              <a:cxn ang="0">
                <a:pos x="52027" y="1037654"/>
              </a:cxn>
              <a:cxn ang="0">
                <a:pos x="550" y="942688"/>
              </a:cxn>
              <a:cxn ang="0">
                <a:pos x="14474" y="917001"/>
              </a:cxn>
              <a:cxn ang="0">
                <a:pos x="70220" y="640525"/>
              </a:cxn>
              <a:cxn ang="0">
                <a:pos x="14474" y="364051"/>
              </a:cxn>
              <a:cxn ang="0">
                <a:pos x="0" y="337351"/>
              </a:cxn>
              <a:cxn ang="0">
                <a:pos x="16496" y="301961"/>
              </a:cxn>
              <a:cxn ang="0">
                <a:pos x="243635" y="51546"/>
              </a:cxn>
            </a:cxnLst>
            <a:rect l="txL" t="txT" r="txR" b="txB"/>
            <a:pathLst>
              <a:path w="1283800" h="1283250">
                <a:moveTo>
                  <a:pt x="339349" y="0"/>
                </a:moveTo>
                <a:lnTo>
                  <a:pt x="365069" y="13960"/>
                </a:lnTo>
                <a:cubicBezTo>
                  <a:pt x="450155" y="49949"/>
                  <a:pt x="543704" y="69850"/>
                  <a:pt x="641900" y="69850"/>
                </a:cubicBezTo>
                <a:cubicBezTo>
                  <a:pt x="740096" y="69850"/>
                  <a:pt x="833644" y="49949"/>
                  <a:pt x="918731" y="13960"/>
                </a:cubicBezTo>
                <a:lnTo>
                  <a:pt x="944451" y="0"/>
                </a:lnTo>
                <a:lnTo>
                  <a:pt x="1039539" y="51612"/>
                </a:lnTo>
                <a:cubicBezTo>
                  <a:pt x="1134129" y="115516"/>
                  <a:pt x="1212519" y="201578"/>
                  <a:pt x="1267262" y="302350"/>
                </a:cubicBezTo>
                <a:lnTo>
                  <a:pt x="1283800" y="337786"/>
                </a:lnTo>
                <a:lnTo>
                  <a:pt x="1269290" y="364519"/>
                </a:lnTo>
                <a:cubicBezTo>
                  <a:pt x="1233301" y="449606"/>
                  <a:pt x="1213400" y="543154"/>
                  <a:pt x="1213400" y="641350"/>
                </a:cubicBezTo>
                <a:cubicBezTo>
                  <a:pt x="1213400" y="739546"/>
                  <a:pt x="1233301" y="833095"/>
                  <a:pt x="1269290" y="918181"/>
                </a:cubicBezTo>
                <a:lnTo>
                  <a:pt x="1283800" y="944915"/>
                </a:lnTo>
                <a:lnTo>
                  <a:pt x="1267262" y="980350"/>
                </a:lnTo>
                <a:cubicBezTo>
                  <a:pt x="1212519" y="1081123"/>
                  <a:pt x="1134129" y="1167184"/>
                  <a:pt x="1039539" y="1231088"/>
                </a:cubicBezTo>
                <a:lnTo>
                  <a:pt x="944451" y="1282700"/>
                </a:lnTo>
                <a:lnTo>
                  <a:pt x="918731" y="1268740"/>
                </a:lnTo>
                <a:cubicBezTo>
                  <a:pt x="833644" y="1232751"/>
                  <a:pt x="740096" y="1212850"/>
                  <a:pt x="641900" y="1212850"/>
                </a:cubicBezTo>
                <a:cubicBezTo>
                  <a:pt x="543704" y="1212850"/>
                  <a:pt x="450155" y="1232751"/>
                  <a:pt x="365069" y="1268740"/>
                </a:cubicBezTo>
                <a:lnTo>
                  <a:pt x="338336" y="1283250"/>
                </a:lnTo>
                <a:lnTo>
                  <a:pt x="302900" y="1266712"/>
                </a:lnTo>
                <a:cubicBezTo>
                  <a:pt x="202128" y="1211969"/>
                  <a:pt x="116066" y="1133579"/>
                  <a:pt x="52162" y="1038989"/>
                </a:cubicBezTo>
                <a:lnTo>
                  <a:pt x="550" y="943901"/>
                </a:lnTo>
                <a:lnTo>
                  <a:pt x="14510" y="918181"/>
                </a:lnTo>
                <a:cubicBezTo>
                  <a:pt x="50499" y="833095"/>
                  <a:pt x="70400" y="739546"/>
                  <a:pt x="70400" y="641350"/>
                </a:cubicBezTo>
                <a:cubicBezTo>
                  <a:pt x="70400" y="543154"/>
                  <a:pt x="50499" y="449606"/>
                  <a:pt x="14510" y="364519"/>
                </a:cubicBezTo>
                <a:lnTo>
                  <a:pt x="0" y="337786"/>
                </a:lnTo>
                <a:lnTo>
                  <a:pt x="16538" y="302350"/>
                </a:lnTo>
                <a:cubicBezTo>
                  <a:pt x="71281" y="201578"/>
                  <a:pt x="149672" y="115516"/>
                  <a:pt x="244262" y="51612"/>
                </a:cubicBezTo>
                <a:lnTo>
                  <a:pt x="339349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 anchor="ctr"/>
          <a:lstStyle/>
          <a:p>
            <a:pPr lvl="0" indent="0" algn="ctr"/>
            <a:r>
              <a:rPr lang="zh-CN" altLang="en-US" dirty="0">
                <a:solidFill>
                  <a:srgbClr val="F3AA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完成考试</a:t>
            </a:r>
            <a:endParaRPr lang="zh-CN" altLang="en-US" dirty="0">
              <a:solidFill>
                <a:srgbClr val="F3AA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9" name="MH_PageTitle"/>
          <p:cNvSpPr>
            <a:spLocks noGrp="1"/>
          </p:cNvSpPr>
          <p:nvPr>
            <p:ph type="title"/>
          </p:nvPr>
        </p:nvSpPr>
        <p:spPr>
          <a:xfrm>
            <a:off x="187325" y="79375"/>
            <a:ext cx="7885113" cy="669925"/>
          </a:xfrm>
        </p:spPr>
        <p:txBody>
          <a:bodyPr wrap="square" lIns="91440" tIns="45720" rIns="91440" bIns="45720" anchor="ctr"/>
          <a:lstStyle/>
          <a:p>
            <a:pPr lvl="0" eaLnBrk="1" hangingPunct="1"/>
            <a:r>
              <a:rPr lang="zh-CN" altLang="en-US" sz="2800" dirty="0"/>
              <a:t>二：如何学习</a:t>
            </a:r>
            <a:endParaRPr lang="zh-CN" altLang="en-US" sz="2800" dirty="0"/>
          </a:p>
        </p:txBody>
      </p:sp>
      <p:sp>
        <p:nvSpPr>
          <p:cNvPr id="21510" name="MH_Text_1"/>
          <p:cNvSpPr/>
          <p:nvPr/>
        </p:nvSpPr>
        <p:spPr>
          <a:xfrm>
            <a:off x="1071563" y="3767138"/>
            <a:ext cx="2098675" cy="172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ctr">
              <a:lnSpc>
                <a:spcPct val="130000"/>
              </a:lnSpc>
            </a:pPr>
            <a:r>
              <a:rPr lang="zh-CN" altLang="en-US" sz="1700" dirty="0">
                <a:solidFill>
                  <a:srgbClr val="FF6600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学生登陆空间之后，点击课程，然后进入学习空间，点击章节进行视频</a:t>
            </a:r>
            <a:r>
              <a:rPr lang="zh-CN" altLang="en-US" sz="1700" dirty="0">
                <a:solidFill>
                  <a:srgbClr val="FF6600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学习</a:t>
            </a:r>
            <a:endParaRPr lang="zh-CN" altLang="en-US" sz="1700" dirty="0">
              <a:solidFill>
                <a:srgbClr val="FF6600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21511" name="MH_Text_2"/>
          <p:cNvSpPr/>
          <p:nvPr/>
        </p:nvSpPr>
        <p:spPr>
          <a:xfrm>
            <a:off x="3522663" y="3767138"/>
            <a:ext cx="2098675" cy="16779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ctr">
              <a:lnSpc>
                <a:spcPct val="130000"/>
              </a:lnSpc>
            </a:pPr>
            <a:endParaRPr lang="zh-CN" altLang="en-US" sz="1700" dirty="0">
              <a:solidFill>
                <a:srgbClr val="6A8C85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21512" name="MH_Text_3"/>
          <p:cNvSpPr/>
          <p:nvPr/>
        </p:nvSpPr>
        <p:spPr>
          <a:xfrm>
            <a:off x="5973763" y="3767138"/>
            <a:ext cx="2098675" cy="16779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ctr">
              <a:lnSpc>
                <a:spcPct val="130000"/>
              </a:lnSpc>
            </a:pPr>
            <a:r>
              <a:rPr lang="zh-CN" altLang="en-US" sz="1700" dirty="0">
                <a:solidFill>
                  <a:srgbClr val="FF6600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进入个人学习空间后，点击导航栏里的“考试”，可以查看考试时间</a:t>
            </a:r>
            <a:endParaRPr lang="zh-CN" altLang="en-US" sz="1700" dirty="0">
              <a:solidFill>
                <a:srgbClr val="FF6600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2" name="MH_Other_1"/>
          <p:cNvSpPr/>
          <p:nvPr/>
        </p:nvSpPr>
        <p:spPr>
          <a:xfrm>
            <a:off x="3636645" y="2087563"/>
            <a:ext cx="1422400" cy="1422400"/>
          </a:xfrm>
          <a:prstGeom prst="ellipse">
            <a:avLst/>
          </a:prstGeom>
          <a:solidFill>
            <a:srgbClr val="DB5B3F"/>
          </a:solidFill>
          <a:ln w="9525">
            <a:noFill/>
          </a:ln>
        </p:spPr>
        <p:txBody>
          <a:bodyPr anchor="ctr"/>
          <a:p>
            <a:pPr lvl="0" indent="0" algn="ctr"/>
            <a:endParaRPr lang="zh-CN" altLang="en-US" dirty="0">
              <a:solidFill>
                <a:srgbClr val="DF593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MH_SubTitle_1"/>
          <p:cNvSpPr/>
          <p:nvPr/>
        </p:nvSpPr>
        <p:spPr>
          <a:xfrm>
            <a:off x="3706495" y="2157413"/>
            <a:ext cx="1282700" cy="1282700"/>
          </a:xfrm>
          <a:custGeom>
            <a:avLst/>
            <a:gdLst>
              <a:gd name="txL" fmla="*/ 0 w 1283800"/>
              <a:gd name="txT" fmla="*/ 0 h 1283250"/>
              <a:gd name="txR" fmla="*/ 1283800 w 1283800"/>
              <a:gd name="txB" fmla="*/ 1283250 h 1283250"/>
            </a:gdLst>
            <a:ahLst/>
            <a:cxnLst>
              <a:cxn ang="0">
                <a:pos x="338477" y="0"/>
              </a:cxn>
              <a:cxn ang="0">
                <a:pos x="364131" y="13942"/>
              </a:cxn>
              <a:cxn ang="0">
                <a:pos x="640251" y="69760"/>
              </a:cxn>
              <a:cxn ang="0">
                <a:pos x="916371" y="13942"/>
              </a:cxn>
              <a:cxn ang="0">
                <a:pos x="942025" y="0"/>
              </a:cxn>
              <a:cxn ang="0">
                <a:pos x="1036869" y="51546"/>
              </a:cxn>
              <a:cxn ang="0">
                <a:pos x="1264007" y="301961"/>
              </a:cxn>
              <a:cxn ang="0">
                <a:pos x="1280503" y="337351"/>
              </a:cxn>
              <a:cxn ang="0">
                <a:pos x="1266029" y="364051"/>
              </a:cxn>
              <a:cxn ang="0">
                <a:pos x="1210283" y="640525"/>
              </a:cxn>
              <a:cxn ang="0">
                <a:pos x="1266029" y="917001"/>
              </a:cxn>
              <a:cxn ang="0">
                <a:pos x="1280503" y="943700"/>
              </a:cxn>
              <a:cxn ang="0">
                <a:pos x="1264007" y="979090"/>
              </a:cxn>
              <a:cxn ang="0">
                <a:pos x="1036869" y="1229506"/>
              </a:cxn>
              <a:cxn ang="0">
                <a:pos x="942025" y="1281051"/>
              </a:cxn>
              <a:cxn ang="0">
                <a:pos x="916371" y="1267109"/>
              </a:cxn>
              <a:cxn ang="0">
                <a:pos x="640251" y="1211291"/>
              </a:cxn>
              <a:cxn ang="0">
                <a:pos x="364131" y="1267109"/>
              </a:cxn>
              <a:cxn ang="0">
                <a:pos x="337467" y="1281600"/>
              </a:cxn>
              <a:cxn ang="0">
                <a:pos x="302122" y="1265084"/>
              </a:cxn>
              <a:cxn ang="0">
                <a:pos x="52027" y="1037654"/>
              </a:cxn>
              <a:cxn ang="0">
                <a:pos x="550" y="942688"/>
              </a:cxn>
              <a:cxn ang="0">
                <a:pos x="14474" y="917001"/>
              </a:cxn>
              <a:cxn ang="0">
                <a:pos x="70220" y="640525"/>
              </a:cxn>
              <a:cxn ang="0">
                <a:pos x="14474" y="364051"/>
              </a:cxn>
              <a:cxn ang="0">
                <a:pos x="0" y="337351"/>
              </a:cxn>
              <a:cxn ang="0">
                <a:pos x="16496" y="301961"/>
              </a:cxn>
              <a:cxn ang="0">
                <a:pos x="243635" y="51546"/>
              </a:cxn>
            </a:cxnLst>
            <a:rect l="txL" t="txT" r="txR" b="txB"/>
            <a:pathLst>
              <a:path w="1283800" h="1283250">
                <a:moveTo>
                  <a:pt x="339349" y="0"/>
                </a:moveTo>
                <a:lnTo>
                  <a:pt x="365069" y="13960"/>
                </a:lnTo>
                <a:cubicBezTo>
                  <a:pt x="450155" y="49949"/>
                  <a:pt x="543704" y="69850"/>
                  <a:pt x="641900" y="69850"/>
                </a:cubicBezTo>
                <a:cubicBezTo>
                  <a:pt x="740096" y="69850"/>
                  <a:pt x="833644" y="49949"/>
                  <a:pt x="918731" y="13960"/>
                </a:cubicBezTo>
                <a:lnTo>
                  <a:pt x="944451" y="0"/>
                </a:lnTo>
                <a:lnTo>
                  <a:pt x="1039539" y="51612"/>
                </a:lnTo>
                <a:cubicBezTo>
                  <a:pt x="1134129" y="115516"/>
                  <a:pt x="1212519" y="201578"/>
                  <a:pt x="1267262" y="302350"/>
                </a:cubicBezTo>
                <a:lnTo>
                  <a:pt x="1283800" y="337786"/>
                </a:lnTo>
                <a:lnTo>
                  <a:pt x="1269290" y="364519"/>
                </a:lnTo>
                <a:cubicBezTo>
                  <a:pt x="1233301" y="449606"/>
                  <a:pt x="1213400" y="543154"/>
                  <a:pt x="1213400" y="641350"/>
                </a:cubicBezTo>
                <a:cubicBezTo>
                  <a:pt x="1213400" y="739546"/>
                  <a:pt x="1233301" y="833095"/>
                  <a:pt x="1269290" y="918181"/>
                </a:cubicBezTo>
                <a:lnTo>
                  <a:pt x="1283800" y="944915"/>
                </a:lnTo>
                <a:lnTo>
                  <a:pt x="1267262" y="980350"/>
                </a:lnTo>
                <a:cubicBezTo>
                  <a:pt x="1212519" y="1081123"/>
                  <a:pt x="1134129" y="1167184"/>
                  <a:pt x="1039539" y="1231088"/>
                </a:cubicBezTo>
                <a:lnTo>
                  <a:pt x="944451" y="1282700"/>
                </a:lnTo>
                <a:lnTo>
                  <a:pt x="918731" y="1268740"/>
                </a:lnTo>
                <a:cubicBezTo>
                  <a:pt x="833644" y="1232751"/>
                  <a:pt x="740096" y="1212850"/>
                  <a:pt x="641900" y="1212850"/>
                </a:cubicBezTo>
                <a:cubicBezTo>
                  <a:pt x="543704" y="1212850"/>
                  <a:pt x="450155" y="1232751"/>
                  <a:pt x="365069" y="1268740"/>
                </a:cubicBezTo>
                <a:lnTo>
                  <a:pt x="338336" y="1283250"/>
                </a:lnTo>
                <a:lnTo>
                  <a:pt x="302900" y="1266712"/>
                </a:lnTo>
                <a:cubicBezTo>
                  <a:pt x="202128" y="1211969"/>
                  <a:pt x="116066" y="1133579"/>
                  <a:pt x="52162" y="1038989"/>
                </a:cubicBezTo>
                <a:lnTo>
                  <a:pt x="550" y="943901"/>
                </a:lnTo>
                <a:lnTo>
                  <a:pt x="14510" y="918181"/>
                </a:lnTo>
                <a:cubicBezTo>
                  <a:pt x="50499" y="833095"/>
                  <a:pt x="70400" y="739546"/>
                  <a:pt x="70400" y="641350"/>
                </a:cubicBezTo>
                <a:cubicBezTo>
                  <a:pt x="70400" y="543154"/>
                  <a:pt x="50499" y="449606"/>
                  <a:pt x="14510" y="364519"/>
                </a:cubicBezTo>
                <a:lnTo>
                  <a:pt x="0" y="337786"/>
                </a:lnTo>
                <a:lnTo>
                  <a:pt x="16538" y="302350"/>
                </a:lnTo>
                <a:cubicBezTo>
                  <a:pt x="71281" y="201578"/>
                  <a:pt x="149672" y="115516"/>
                  <a:pt x="244262" y="51612"/>
                </a:cubicBezTo>
                <a:lnTo>
                  <a:pt x="339349" y="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 anchor="ctr"/>
          <a:p>
            <a:pPr lvl="0" indent="0" algn="ctr"/>
            <a:r>
              <a:rPr lang="zh-CN" altLang="en-US" dirty="0">
                <a:solidFill>
                  <a:srgbClr val="DF59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做章节</a:t>
            </a:r>
            <a:r>
              <a:rPr lang="zh-CN" altLang="en-US" dirty="0">
                <a:solidFill>
                  <a:srgbClr val="DF59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测验</a:t>
            </a:r>
            <a:endParaRPr lang="zh-CN" altLang="en-US" dirty="0">
              <a:solidFill>
                <a:srgbClr val="DF59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MH_Text_1"/>
          <p:cNvSpPr/>
          <p:nvPr/>
        </p:nvSpPr>
        <p:spPr>
          <a:xfrm>
            <a:off x="3522663" y="3767138"/>
            <a:ext cx="2098675" cy="172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 algn="ctr">
              <a:lnSpc>
                <a:spcPct val="130000"/>
              </a:lnSpc>
            </a:pPr>
            <a:r>
              <a:rPr lang="zh-CN" altLang="en-US" sz="1700" dirty="0">
                <a:solidFill>
                  <a:srgbClr val="FF6600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学生登陆空间之后，点击课程，然后进入学习空间，点击章节进行章节测验完成并提交</a:t>
            </a:r>
            <a:endParaRPr lang="zh-CN" altLang="en-US" sz="1700" dirty="0">
              <a:solidFill>
                <a:srgbClr val="FF6600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239713" y="1066800"/>
            <a:ext cx="8291512" cy="428625"/>
          </a:xfrm>
        </p:spPr>
        <p:txBody>
          <a:bodyPr wrap="square" lIns="91440" tIns="45720" rIns="91440" bIns="45720" anchor="b"/>
          <a:lstStyle/>
          <a:p>
            <a:pPr eaLnBrk="1" hangingPunct="1"/>
            <a:r>
              <a:rPr lang="zh-CN" altLang="en-US" sz="1800" dirty="0">
                <a:solidFill>
                  <a:srgbClr val="311ADC"/>
                </a:solidFill>
              </a:rPr>
              <a:t>学习过程中常见问题应急处理办法：</a:t>
            </a:r>
            <a:endParaRPr lang="zh-CN" altLang="en-US" sz="1800" dirty="0">
              <a:solidFill>
                <a:srgbClr val="311ADC"/>
              </a:solidFill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577850" y="2001838"/>
            <a:ext cx="8291513" cy="3568700"/>
          </a:xfrm>
        </p:spPr>
        <p:txBody>
          <a:bodyPr wrap="square" lIns="91440" tIns="45720" rIns="91440" bIns="45720" anchor="t"/>
          <a:lstStyle/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1）视频无法播放</a:t>
            </a:r>
            <a:endParaRPr lang="zh-CN" altLang="en-US" sz="1600" b="1" dirty="0">
              <a:solidFill>
                <a:srgbClr val="6A8C85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解决办法：在视频播放器右下角</a:t>
            </a:r>
            <a:r>
              <a:rPr lang="en-US" altLang="zh-CN" sz="1600" b="1" dirty="0">
                <a:solidFill>
                  <a:srgbClr val="6A8C85"/>
                </a:solidFill>
              </a:rPr>
              <a:t>“</a:t>
            </a:r>
            <a:r>
              <a:rPr lang="zh-CN" altLang="en-US" sz="1600" b="1" dirty="0">
                <a:solidFill>
                  <a:srgbClr val="6A8C85"/>
                </a:solidFill>
              </a:rPr>
              <a:t>本校</a:t>
            </a:r>
            <a:r>
              <a:rPr lang="en-US" altLang="zh-CN" sz="1600" b="1" dirty="0">
                <a:solidFill>
                  <a:srgbClr val="6A8C85"/>
                </a:solidFill>
              </a:rPr>
              <a:t>”</a:t>
            </a:r>
            <a:r>
              <a:rPr lang="zh-CN" altLang="en-US" sz="1600" b="1" dirty="0">
                <a:solidFill>
                  <a:srgbClr val="6A8C85"/>
                </a:solidFill>
              </a:rPr>
              <a:t>切换到“公网标清”试试，如果视频是黑屏的话，建议安装flash播放插件。</a:t>
            </a:r>
            <a:endParaRPr lang="zh-CN" altLang="en-US" sz="1600" b="1" dirty="0">
              <a:solidFill>
                <a:srgbClr val="6A8C85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2）作业界面显示不全</a:t>
            </a:r>
            <a:endParaRPr lang="zh-CN" altLang="en-US" sz="1600" b="1" dirty="0">
              <a:solidFill>
                <a:srgbClr val="6A8C85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解决办法：建议用谷歌或者是火狐浏览器重新打开试一下。</a:t>
            </a:r>
            <a:endParaRPr lang="zh-CN" altLang="en-US" sz="1600" b="1" dirty="0">
              <a:solidFill>
                <a:srgbClr val="6A8C85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3）视频无法播放下一集</a:t>
            </a:r>
            <a:endParaRPr lang="zh-CN" altLang="en-US" sz="1600" b="1" dirty="0">
              <a:solidFill>
                <a:srgbClr val="6A8C85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解决办法：建议把视频和作业全部完成之后才可以进入下一集，如果都完成了还是进入不了下一集的话，点击页面右侧的章节后的小圆圈，复核一下试试。</a:t>
            </a:r>
            <a:endParaRPr lang="zh-CN" altLang="en-US" sz="1600" b="1" dirty="0">
              <a:solidFill>
                <a:srgbClr val="6A8C85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4）密码丢失怎么办</a:t>
            </a:r>
            <a:endParaRPr lang="en-US" altLang="zh-CN" sz="1600" b="1" dirty="0">
              <a:solidFill>
                <a:srgbClr val="6A8C85"/>
              </a:solidFill>
            </a:endParaRPr>
          </a:p>
          <a:p>
            <a:pPr marL="0" indent="0" eaLnBrk="1" hangingPunct="1">
              <a:buNone/>
            </a:pPr>
            <a:r>
              <a:rPr lang="zh-CN" altLang="en-US" sz="1600" b="1" dirty="0">
                <a:solidFill>
                  <a:srgbClr val="6A8C85"/>
                </a:solidFill>
              </a:rPr>
              <a:t>解决办法：建议绑定自己的手机号或者邮箱，丢失后可以在登陆页面点击忘记密码，可以通过手机验证码找回或者选择邮箱，或者联系在线客服，都可以处理密码。</a:t>
            </a:r>
            <a:endParaRPr lang="zh-CN" altLang="en-US" sz="1600" b="1" dirty="0">
              <a:solidFill>
                <a:srgbClr val="6A8C8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50324A06PWBG">
  <a:themeElements>
    <a:clrScheme name="A000120150324A06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7A452"/>
      </a:accent1>
      <a:accent2>
        <a:srgbClr val="58B898"/>
      </a:accent2>
      <a:accent3>
        <a:srgbClr val="FFFFFF"/>
      </a:accent3>
      <a:accent4>
        <a:srgbClr val="505050"/>
      </a:accent4>
      <a:accent5>
        <a:srgbClr val="C3CFB3"/>
      </a:accent5>
      <a:accent6>
        <a:srgbClr val="4FA689"/>
      </a:accent6>
      <a:hlink>
        <a:srgbClr val="00B0F0"/>
      </a:hlink>
      <a:folHlink>
        <a:srgbClr val="7F7F7F"/>
      </a:folHlink>
    </a:clrScheme>
    <a:fontScheme name="A000120150324A06PWBG">
      <a:majorFont>
        <a:latin typeface="黑体"/>
        <a:ea typeface="黑体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324A06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7A452"/>
        </a:accent1>
        <a:accent2>
          <a:srgbClr val="58B898"/>
        </a:accent2>
        <a:accent3>
          <a:srgbClr val="FFFFFF"/>
        </a:accent3>
        <a:accent4>
          <a:srgbClr val="505050"/>
        </a:accent4>
        <a:accent5>
          <a:srgbClr val="C3CFB3"/>
        </a:accent5>
        <a:accent6>
          <a:srgbClr val="4FA689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1519</Words>
  <Application>WPS 演示</Application>
  <PresentationFormat>全屏显示(4:3)</PresentationFormat>
  <Paragraphs>241</Paragraphs>
  <Slides>21</Slides>
  <Notes>22</Notes>
  <HiddenSlides>2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黑体</vt:lpstr>
      <vt:lpstr>Wingdings 2</vt:lpstr>
      <vt:lpstr>幼圆</vt:lpstr>
      <vt:lpstr>Calibri</vt:lpstr>
      <vt:lpstr>微软雅黑</vt:lpstr>
      <vt:lpstr>Bodoni MT</vt:lpstr>
      <vt:lpstr>仿宋</vt:lpstr>
      <vt:lpstr>Arial Unicode MS</vt:lpstr>
      <vt:lpstr>Bodoni MT Black</vt:lpstr>
      <vt:lpstr>Bell MT</vt:lpstr>
      <vt:lpstr>华文仿宋</vt:lpstr>
      <vt:lpstr>默认设计模板</vt:lpstr>
      <vt:lpstr>A000120150324A06PWBG</vt:lpstr>
      <vt:lpstr>尔雅慕课学生操作手册说明</vt:lpstr>
      <vt:lpstr>PowerPoint 演示文稿</vt:lpstr>
      <vt:lpstr>一：密码登录问题</vt:lpstr>
      <vt:lpstr>PowerPoint 演示文稿</vt:lpstr>
      <vt:lpstr>PowerPoint 演示文稿</vt:lpstr>
      <vt:lpstr>PowerPoint 演示文稿</vt:lpstr>
      <vt:lpstr>注意事项</vt:lpstr>
      <vt:lpstr>二：如何学习</vt:lpstr>
      <vt:lpstr>学习过程中常见问题应急处理办法：</vt:lpstr>
      <vt:lpstr>PowerPoint 演示文稿</vt:lpstr>
      <vt:lpstr>三：如何做作业</vt:lpstr>
      <vt:lpstr>做作业注意事项</vt:lpstr>
      <vt:lpstr>三：如何考试</vt:lpstr>
      <vt:lpstr>考试注意事项</vt:lpstr>
      <vt:lpstr>五：如何查看统计</vt:lpstr>
      <vt:lpstr>统计功能详解：</vt:lpstr>
      <vt:lpstr>六：手机客户端学习</vt:lpstr>
      <vt:lpstr>手机客户端常见问题</vt:lpstr>
      <vt:lpstr>手机界面图：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gesumei</dc:creator>
  <cp:lastModifiedBy>chaoxing</cp:lastModifiedBy>
  <cp:revision>35</cp:revision>
  <dcterms:created xsi:type="dcterms:W3CDTF">2013-01-25T01:44:00Z</dcterms:created>
  <dcterms:modified xsi:type="dcterms:W3CDTF">2018-03-29T05:34:24Z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