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embeddedFontLst>
    <p:embeddedFont>
      <p:font typeface="等线" panose="02010600030101010101" pitchFamily="2" charset="-122"/>
      <p:regular r:id="rId4"/>
      <p:bold r:id="rId5"/>
    </p:embeddedFont>
    <p:embeddedFont>
      <p:font typeface="等线 Light" panose="02010600030101010101" pitchFamily="2" charset="-122"/>
      <p:regular r:id="rId6"/>
    </p:embeddedFont>
    <p:embeddedFont>
      <p:font typeface="方正小标宋_GBK" panose="03000509000000000000" pitchFamily="65" charset="-122"/>
      <p:regular r:id="rId7"/>
    </p:embeddedFont>
    <p:embeddedFont>
      <p:font typeface="微软雅黑" panose="020B0503020204020204" pitchFamily="34" charset="-122"/>
      <p:regular r:id="rId8"/>
      <p:bold r:id="rId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7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7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0589F-4245-4480-AB78-806FFDA2531B}" type="datetimeFigureOut">
              <a:rPr lang="zh-CN" altLang="en-US" smtClean="0"/>
              <a:t>2021/3/25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95414-B03D-402D-B9E5-9BF4B552C5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B8F5-A5FF-4A0B-A2E1-4F5596A69A0D}" type="datetimeFigureOut">
              <a:rPr lang="zh-CN" altLang="en-US" smtClean="0"/>
              <a:t>2021/3/25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A2E2-57F0-4F84-9536-BEA2EEC7D7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B8F5-A5FF-4A0B-A2E1-4F5596A69A0D}" type="datetimeFigureOut">
              <a:rPr lang="zh-CN" altLang="en-US" smtClean="0"/>
              <a:t>2021/3/25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A2E2-57F0-4F84-9536-BEA2EEC7D7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B8F5-A5FF-4A0B-A2E1-4F5596A69A0D}" type="datetimeFigureOut">
              <a:rPr lang="zh-CN" altLang="en-US" smtClean="0"/>
              <a:t>2021/3/25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A2E2-57F0-4F84-9536-BEA2EEC7D7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B8F5-A5FF-4A0B-A2E1-4F5596A69A0D}" type="datetimeFigureOut">
              <a:rPr lang="zh-CN" altLang="en-US" smtClean="0"/>
              <a:t>2021/3/25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A2E2-57F0-4F84-9536-BEA2EEC7D7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B8F5-A5FF-4A0B-A2E1-4F5596A69A0D}" type="datetimeFigureOut">
              <a:rPr lang="zh-CN" altLang="en-US" smtClean="0"/>
              <a:t>2021/3/25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A2E2-57F0-4F84-9536-BEA2EEC7D7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B8F5-A5FF-4A0B-A2E1-4F5596A69A0D}" type="datetimeFigureOut">
              <a:rPr lang="zh-CN" altLang="en-US" smtClean="0"/>
              <a:t>2021/3/25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A2E2-57F0-4F84-9536-BEA2EEC7D7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B8F5-A5FF-4A0B-A2E1-4F5596A69A0D}" type="datetimeFigureOut">
              <a:rPr lang="zh-CN" altLang="en-US" smtClean="0"/>
              <a:t>2021/3/25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A2E2-57F0-4F84-9536-BEA2EEC7D7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B8F5-A5FF-4A0B-A2E1-4F5596A69A0D}" type="datetimeFigureOut">
              <a:rPr lang="zh-CN" altLang="en-US" smtClean="0"/>
              <a:t>2021/3/25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A2E2-57F0-4F84-9536-BEA2EEC7D7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B8F5-A5FF-4A0B-A2E1-4F5596A69A0D}" type="datetimeFigureOut">
              <a:rPr lang="zh-CN" altLang="en-US" smtClean="0"/>
              <a:t>2021/3/25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A2E2-57F0-4F84-9536-BEA2EEC7D7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B8F5-A5FF-4A0B-A2E1-4F5596A69A0D}" type="datetimeFigureOut">
              <a:rPr lang="zh-CN" altLang="en-US" smtClean="0"/>
              <a:t>2021/3/25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A2E2-57F0-4F84-9536-BEA2EEC7D7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B8F5-A5FF-4A0B-A2E1-4F5596A69A0D}" type="datetimeFigureOut">
              <a:rPr lang="zh-CN" altLang="en-US" smtClean="0"/>
              <a:t>2021/3/25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A2E2-57F0-4F84-9536-BEA2EEC7D7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263122" y="213359"/>
            <a:ext cx="11566205" cy="6431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7B8F5-A5FF-4A0B-A2E1-4F5596A69A0D}" type="datetimeFigureOut">
              <a:rPr lang="zh-CN" altLang="en-US" smtClean="0"/>
              <a:t>2021/3/25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1A2E2-57F0-4F84-9536-BEA2EEC7D7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510" y="-34925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866" y="4833249"/>
            <a:ext cx="5732254" cy="200712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85229" y="2976070"/>
            <a:ext cx="2499421" cy="31302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3026" y="4495536"/>
            <a:ext cx="4763533" cy="22203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56785" y="-17777"/>
            <a:ext cx="3535214" cy="14517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3025" y="5786942"/>
            <a:ext cx="12225024" cy="107105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417321" y="3867000"/>
            <a:ext cx="2774678" cy="295578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8177" y="867010"/>
            <a:ext cx="1460761" cy="1012063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195824" y="2125845"/>
            <a:ext cx="10125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400" dirty="0">
                <a:ln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方正小标宋_GBK" panose="03000509000000000000" charset="-122"/>
                <a:ea typeface="方正小标宋_GBK" panose="03000509000000000000" charset="-122"/>
                <a:cs typeface="方正小标宋_GBK" panose="03000509000000000000" charset="-122"/>
                <a:sym typeface="思源黑体" panose="020B0500000000000000" pitchFamily="34" charset="-122"/>
              </a:rPr>
              <a:t>重庆第二师范学院学生微课大赛</a:t>
            </a:r>
          </a:p>
        </p:txBody>
      </p:sp>
      <p:sp>
        <p:nvSpPr>
          <p:cNvPr id="17" name="矩形 16"/>
          <p:cNvSpPr/>
          <p:nvPr/>
        </p:nvSpPr>
        <p:spPr>
          <a:xfrm>
            <a:off x="2408303" y="3439125"/>
            <a:ext cx="77959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4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" panose="020B0500000000000000" pitchFamily="34" charset="-122"/>
              </a:rPr>
              <a:t>作品名称：</a:t>
            </a:r>
          </a:p>
          <a:p>
            <a:pPr algn="ctr"/>
            <a:r>
              <a:rPr kumimoji="1" lang="zh-CN" altLang="en-US" sz="24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" panose="020B0500000000000000" pitchFamily="34" charset="-122"/>
              </a:rPr>
              <a:t>作       者：</a:t>
            </a:r>
          </a:p>
          <a:p>
            <a:pPr algn="ctr"/>
            <a:r>
              <a:rPr kumimoji="1" lang="zh-CN" altLang="en-US" sz="24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" panose="020B0500000000000000" pitchFamily="34" charset="-122"/>
              </a:rPr>
              <a:t>推荐学院：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710C743-0A6C-4228-A6E2-0F4977D4EE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228" y="-278709"/>
            <a:ext cx="4060390" cy="27998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14</Words>
  <Application>Microsoft Office PowerPoint</Application>
  <PresentationFormat>宽屏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等线</vt:lpstr>
      <vt:lpstr>等线 Light</vt:lpstr>
      <vt:lpstr>方正小标宋_GBK</vt:lpstr>
      <vt:lpstr>微软雅黑</vt:lpstr>
      <vt:lpstr>Arial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Huahua</dc:creator>
  <cp:lastModifiedBy>龙洁</cp:lastModifiedBy>
  <cp:revision>36</cp:revision>
  <dcterms:created xsi:type="dcterms:W3CDTF">2021-03-10T15:51:00Z</dcterms:created>
  <dcterms:modified xsi:type="dcterms:W3CDTF">2021-03-25T01:04:16Z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  <property fmtid="{D5CDD505-2E9C-101B-9397-08002B2CF9AE}" pid="3" name="KSOSaveFontToCloudKey">
    <vt:lpwstr>203743733_embed</vt:lpwstr>
  </property>
</Properties>
</file>